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266" r:id="rId3"/>
    <p:sldId id="262" r:id="rId4"/>
    <p:sldId id="267" r:id="rId5"/>
    <p:sldId id="268" r:id="rId6"/>
    <p:sldId id="270" r:id="rId7"/>
    <p:sldId id="264" r:id="rId8"/>
    <p:sldId id="265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4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7B4CD2-305C-42FE-B429-147B220CCB67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D5E3033F-F586-4CA2-B1BD-F022ECBF841F}">
      <dgm:prSet phldrT="[Text]"/>
      <dgm:spPr/>
      <dgm:t>
        <a:bodyPr/>
        <a:lstStyle/>
        <a:p>
          <a:r>
            <a:rPr lang="de-DE" dirty="0"/>
            <a:t>Verwaltungsleitung</a:t>
          </a:r>
        </a:p>
        <a:p>
          <a:r>
            <a:rPr lang="de-DE" dirty="0"/>
            <a:t> Petra Grau</a:t>
          </a:r>
        </a:p>
      </dgm:t>
    </dgm:pt>
    <dgm:pt modelId="{8958E295-26C5-44BD-BC78-B1835915D8F4}" type="parTrans" cxnId="{F043D1CF-967D-4124-9AE1-A3A13ABB3871}">
      <dgm:prSet/>
      <dgm:spPr/>
      <dgm:t>
        <a:bodyPr/>
        <a:lstStyle/>
        <a:p>
          <a:endParaRPr lang="de-DE"/>
        </a:p>
      </dgm:t>
    </dgm:pt>
    <dgm:pt modelId="{D2980F19-BEDB-4856-86FF-70215F2295BD}" type="sibTrans" cxnId="{F043D1CF-967D-4124-9AE1-A3A13ABB3871}">
      <dgm:prSet/>
      <dgm:spPr/>
      <dgm:t>
        <a:bodyPr/>
        <a:lstStyle/>
        <a:p>
          <a:endParaRPr lang="de-DE"/>
        </a:p>
      </dgm:t>
    </dgm:pt>
    <dgm:pt modelId="{5018A212-8DE5-4533-97D4-55BFF3FB444F}">
      <dgm:prSet phldrT="[Text]"/>
      <dgm:spPr/>
      <dgm:t>
        <a:bodyPr/>
        <a:lstStyle/>
        <a:p>
          <a:r>
            <a:rPr lang="de-DE" dirty="0"/>
            <a:t>Personalabteilung</a:t>
          </a:r>
          <a:br>
            <a:rPr lang="de-DE" dirty="0"/>
          </a:br>
          <a:r>
            <a:rPr lang="de-DE" dirty="0"/>
            <a:t> </a:t>
          </a:r>
          <a:br>
            <a:rPr lang="de-DE" dirty="0"/>
          </a:br>
          <a:r>
            <a:rPr lang="de-DE" dirty="0" err="1"/>
            <a:t>Fr.Grau</a:t>
          </a:r>
          <a:endParaRPr lang="de-DE" dirty="0"/>
        </a:p>
      </dgm:t>
    </dgm:pt>
    <dgm:pt modelId="{BDF37AE8-DB19-4EEF-BFA5-0BC514F5E9D7}" type="parTrans" cxnId="{1BD84FEF-3AB8-4E07-9F22-D540EB37935C}">
      <dgm:prSet/>
      <dgm:spPr/>
      <dgm:t>
        <a:bodyPr/>
        <a:lstStyle/>
        <a:p>
          <a:endParaRPr lang="de-DE"/>
        </a:p>
      </dgm:t>
    </dgm:pt>
    <dgm:pt modelId="{0A53FDF4-856E-4190-A0C8-65555949190B}" type="sibTrans" cxnId="{1BD84FEF-3AB8-4E07-9F22-D540EB37935C}">
      <dgm:prSet/>
      <dgm:spPr/>
      <dgm:t>
        <a:bodyPr/>
        <a:lstStyle/>
        <a:p>
          <a:endParaRPr lang="de-DE"/>
        </a:p>
      </dgm:t>
    </dgm:pt>
    <dgm:pt modelId="{717AC321-36C3-4EFB-923D-9B0A75A3266D}">
      <dgm:prSet phldrT="[Text]"/>
      <dgm:spPr/>
      <dgm:t>
        <a:bodyPr/>
        <a:lstStyle/>
        <a:p>
          <a:r>
            <a:rPr lang="de-DE" dirty="0"/>
            <a:t>Controlling </a:t>
          </a:r>
          <a:br>
            <a:rPr lang="de-DE" dirty="0"/>
          </a:br>
          <a:br>
            <a:rPr lang="de-DE" dirty="0"/>
          </a:br>
          <a:r>
            <a:rPr lang="de-DE" dirty="0"/>
            <a:t>Abt. Leitung Fabian Wagner</a:t>
          </a:r>
        </a:p>
      </dgm:t>
    </dgm:pt>
    <dgm:pt modelId="{CE23E702-14BD-443A-A366-257FF371E404}" type="parTrans" cxnId="{4AEBA724-EA06-49E3-B45C-8BD560EE6DCE}">
      <dgm:prSet/>
      <dgm:spPr/>
      <dgm:t>
        <a:bodyPr/>
        <a:lstStyle/>
        <a:p>
          <a:endParaRPr lang="de-DE"/>
        </a:p>
      </dgm:t>
    </dgm:pt>
    <dgm:pt modelId="{15160ACA-401A-401C-80AB-4BE60751C5BF}" type="sibTrans" cxnId="{4AEBA724-EA06-49E3-B45C-8BD560EE6DCE}">
      <dgm:prSet/>
      <dgm:spPr/>
      <dgm:t>
        <a:bodyPr/>
        <a:lstStyle/>
        <a:p>
          <a:endParaRPr lang="de-DE"/>
        </a:p>
      </dgm:t>
    </dgm:pt>
    <dgm:pt modelId="{BA077D2B-4E72-46D0-8169-B6C8B8677D43}">
      <dgm:prSet phldrT="[Text]"/>
      <dgm:spPr/>
      <dgm:t>
        <a:bodyPr/>
        <a:lstStyle/>
        <a:p>
          <a:r>
            <a:rPr lang="de-DE" dirty="0"/>
            <a:t>Finanzbuchhaltung</a:t>
          </a:r>
          <a:br>
            <a:rPr lang="de-DE" dirty="0"/>
          </a:br>
          <a:r>
            <a:rPr lang="de-DE" dirty="0"/>
            <a:t>Abt. Leitung Fabian Wagner</a:t>
          </a:r>
        </a:p>
      </dgm:t>
    </dgm:pt>
    <dgm:pt modelId="{DD2F7FA9-28EA-407B-9A08-9D4B7D276E44}" type="parTrans" cxnId="{1A7A0F94-941C-4852-BF83-E372DCE1465A}">
      <dgm:prSet/>
      <dgm:spPr/>
      <dgm:t>
        <a:bodyPr/>
        <a:lstStyle/>
        <a:p>
          <a:endParaRPr lang="de-DE"/>
        </a:p>
      </dgm:t>
    </dgm:pt>
    <dgm:pt modelId="{400720CD-ED9B-4EA4-A573-90A9BE600A47}" type="sibTrans" cxnId="{1A7A0F94-941C-4852-BF83-E372DCE1465A}">
      <dgm:prSet/>
      <dgm:spPr/>
      <dgm:t>
        <a:bodyPr/>
        <a:lstStyle/>
        <a:p>
          <a:endParaRPr lang="de-DE"/>
        </a:p>
      </dgm:t>
    </dgm:pt>
    <dgm:pt modelId="{CDE4B2BF-D628-4CC3-9DBB-D6E7BB704B87}">
      <dgm:prSet phldrT="[Text]"/>
      <dgm:spPr/>
      <dgm:t>
        <a:bodyPr/>
        <a:lstStyle/>
        <a:p>
          <a:r>
            <a:rPr lang="de-DE" dirty="0"/>
            <a:t>Abrechnung</a:t>
          </a:r>
        </a:p>
        <a:p>
          <a:r>
            <a:rPr lang="de-DE" dirty="0"/>
            <a:t>Abt. Leitung Fabian Wagner</a:t>
          </a:r>
        </a:p>
      </dgm:t>
    </dgm:pt>
    <dgm:pt modelId="{0E53DD05-9CDF-44C3-B373-255DDC0DEA58}" type="parTrans" cxnId="{6B3DB026-33BF-40C1-A4F2-E770B3939911}">
      <dgm:prSet/>
      <dgm:spPr/>
      <dgm:t>
        <a:bodyPr/>
        <a:lstStyle/>
        <a:p>
          <a:endParaRPr lang="de-DE"/>
        </a:p>
      </dgm:t>
    </dgm:pt>
    <dgm:pt modelId="{9AB2DC0A-3E58-439C-97D5-3E0993CF0754}" type="sibTrans" cxnId="{6B3DB026-33BF-40C1-A4F2-E770B3939911}">
      <dgm:prSet/>
      <dgm:spPr/>
      <dgm:t>
        <a:bodyPr/>
        <a:lstStyle/>
        <a:p>
          <a:endParaRPr lang="de-DE"/>
        </a:p>
      </dgm:t>
    </dgm:pt>
    <dgm:pt modelId="{D9852E18-F7B6-40AB-9B00-FBA74702BE7D}">
      <dgm:prSet phldrT="[Text]"/>
      <dgm:spPr/>
      <dgm:t>
        <a:bodyPr/>
        <a:lstStyle/>
        <a:p>
          <a:r>
            <a:rPr lang="de-DE" dirty="0"/>
            <a:t>Allgemeine Verwaltung</a:t>
          </a:r>
          <a:br>
            <a:rPr lang="de-DE" dirty="0"/>
          </a:br>
          <a:r>
            <a:rPr lang="de-DE" dirty="0"/>
            <a:t>Abteilungsleitung</a:t>
          </a:r>
          <a:br>
            <a:rPr lang="de-DE" dirty="0"/>
          </a:br>
          <a:r>
            <a:rPr lang="de-DE"/>
            <a:t>Daniela Silbersdorf</a:t>
          </a:r>
          <a:br>
            <a:rPr lang="de-DE" dirty="0"/>
          </a:br>
          <a:endParaRPr lang="de-DE" dirty="0"/>
        </a:p>
      </dgm:t>
    </dgm:pt>
    <dgm:pt modelId="{CBD1F1DA-40F4-4DC4-80A1-738BD55DDE1C}" type="parTrans" cxnId="{1C6E0FF5-E9A7-4AE7-83A4-145FD4C9C04B}">
      <dgm:prSet/>
      <dgm:spPr/>
      <dgm:t>
        <a:bodyPr/>
        <a:lstStyle/>
        <a:p>
          <a:endParaRPr lang="de-DE"/>
        </a:p>
      </dgm:t>
    </dgm:pt>
    <dgm:pt modelId="{198AC9C9-B4D3-4283-9044-4AE8188E285C}" type="sibTrans" cxnId="{1C6E0FF5-E9A7-4AE7-83A4-145FD4C9C04B}">
      <dgm:prSet/>
      <dgm:spPr/>
      <dgm:t>
        <a:bodyPr/>
        <a:lstStyle/>
        <a:p>
          <a:endParaRPr lang="de-DE"/>
        </a:p>
      </dgm:t>
    </dgm:pt>
    <dgm:pt modelId="{2E77EDA9-3151-4270-A332-F7A97A3EDFF8}">
      <dgm:prSet phldrT="[Text]"/>
      <dgm:spPr/>
      <dgm:t>
        <a:bodyPr/>
        <a:lstStyle/>
        <a:p>
          <a:r>
            <a:rPr lang="de-DE" dirty="0"/>
            <a:t>Leitung Gebäudemanagement</a:t>
          </a:r>
          <a:br>
            <a:rPr lang="de-DE" dirty="0"/>
          </a:br>
          <a:r>
            <a:rPr lang="de-DE" dirty="0"/>
            <a:t>Raymund Kasperczyk</a:t>
          </a:r>
          <a:br>
            <a:rPr lang="de-DE" dirty="0"/>
          </a:br>
          <a:endParaRPr lang="de-DE" dirty="0"/>
        </a:p>
      </dgm:t>
    </dgm:pt>
    <dgm:pt modelId="{FE447C49-A1BD-4E52-8922-0987015E46ED}" type="parTrans" cxnId="{EA10C4C3-4A0D-44F4-9929-373BE95AF40F}">
      <dgm:prSet/>
      <dgm:spPr/>
      <dgm:t>
        <a:bodyPr/>
        <a:lstStyle/>
        <a:p>
          <a:endParaRPr lang="de-DE"/>
        </a:p>
      </dgm:t>
    </dgm:pt>
    <dgm:pt modelId="{49DAE309-CD1C-4E6A-BA73-F94C234D1CF2}" type="sibTrans" cxnId="{EA10C4C3-4A0D-44F4-9929-373BE95AF40F}">
      <dgm:prSet/>
      <dgm:spPr/>
      <dgm:t>
        <a:bodyPr/>
        <a:lstStyle/>
        <a:p>
          <a:endParaRPr lang="de-DE"/>
        </a:p>
      </dgm:t>
    </dgm:pt>
    <dgm:pt modelId="{6B43E83E-722D-4533-920F-B2D2664B1610}">
      <dgm:prSet phldrT="[Text]"/>
      <dgm:spPr/>
      <dgm:t>
        <a:bodyPr/>
        <a:lstStyle/>
        <a:p>
          <a:r>
            <a:rPr lang="de-DE" dirty="0"/>
            <a:t>Alexander Pick</a:t>
          </a:r>
          <a:br>
            <a:rPr lang="de-DE" dirty="0"/>
          </a:br>
          <a:r>
            <a:rPr lang="de-DE" dirty="0"/>
            <a:t>Martin Jonen</a:t>
          </a:r>
        </a:p>
      </dgm:t>
    </dgm:pt>
    <dgm:pt modelId="{1A05D6DD-FC1B-4BCC-8F0B-76E857378A20}" type="parTrans" cxnId="{9EE331C6-7C1B-4000-802D-40B9FFA0DF64}">
      <dgm:prSet/>
      <dgm:spPr/>
      <dgm:t>
        <a:bodyPr/>
        <a:lstStyle/>
        <a:p>
          <a:endParaRPr lang="de-DE"/>
        </a:p>
      </dgm:t>
    </dgm:pt>
    <dgm:pt modelId="{88A8B55B-A160-4D7C-A323-8EBAAC3C2AF3}" type="sibTrans" cxnId="{9EE331C6-7C1B-4000-802D-40B9FFA0DF64}">
      <dgm:prSet/>
      <dgm:spPr/>
      <dgm:t>
        <a:bodyPr/>
        <a:lstStyle/>
        <a:p>
          <a:endParaRPr lang="de-DE"/>
        </a:p>
      </dgm:t>
    </dgm:pt>
    <dgm:pt modelId="{DD998B4F-7647-4BE8-83E3-C6D9CF7FAD93}">
      <dgm:prSet phldrT="[Text]"/>
      <dgm:spPr/>
      <dgm:t>
        <a:bodyPr/>
        <a:lstStyle/>
        <a:p>
          <a:r>
            <a:rPr lang="de-DE" dirty="0"/>
            <a:t>Silke Heins</a:t>
          </a:r>
          <a:br>
            <a:rPr lang="de-DE" dirty="0"/>
          </a:br>
          <a:r>
            <a:rPr lang="de-DE" dirty="0"/>
            <a:t>Verena Figura</a:t>
          </a:r>
          <a:br>
            <a:rPr lang="de-DE" dirty="0"/>
          </a:br>
          <a:r>
            <a:rPr lang="de-DE" dirty="0"/>
            <a:t>Britta Schmehl</a:t>
          </a:r>
          <a:br>
            <a:rPr lang="de-DE" dirty="0"/>
          </a:br>
          <a:r>
            <a:rPr lang="de-DE" dirty="0"/>
            <a:t>Jennifer Cremer</a:t>
          </a:r>
          <a:br>
            <a:rPr lang="de-DE" dirty="0"/>
          </a:br>
          <a:endParaRPr lang="de-DE" dirty="0"/>
        </a:p>
      </dgm:t>
    </dgm:pt>
    <dgm:pt modelId="{56629C25-DC77-4556-A2A6-2518DA150348}" type="parTrans" cxnId="{F90EA3E1-7725-429A-9098-279B47FC4475}">
      <dgm:prSet/>
      <dgm:spPr/>
      <dgm:t>
        <a:bodyPr/>
        <a:lstStyle/>
        <a:p>
          <a:endParaRPr lang="de-DE"/>
        </a:p>
      </dgm:t>
    </dgm:pt>
    <dgm:pt modelId="{AE8A0903-ACB9-4871-B77E-38304588C061}" type="sibTrans" cxnId="{F90EA3E1-7725-429A-9098-279B47FC4475}">
      <dgm:prSet/>
      <dgm:spPr/>
      <dgm:t>
        <a:bodyPr/>
        <a:lstStyle/>
        <a:p>
          <a:endParaRPr lang="de-DE"/>
        </a:p>
      </dgm:t>
    </dgm:pt>
    <dgm:pt modelId="{257CF5AB-3619-4386-968A-83CB5F8E23BB}">
      <dgm:prSet phldrT="[Text]"/>
      <dgm:spPr/>
      <dgm:t>
        <a:bodyPr/>
        <a:lstStyle/>
        <a:p>
          <a:r>
            <a:rPr lang="de-DE" dirty="0"/>
            <a:t>Sabrina Weigand</a:t>
          </a:r>
        </a:p>
      </dgm:t>
    </dgm:pt>
    <dgm:pt modelId="{521A9BD8-B441-4E33-8250-A3C754B2E0F9}" type="parTrans" cxnId="{22F92C6E-5F66-4940-B8D1-38AA751E4C3A}">
      <dgm:prSet/>
      <dgm:spPr/>
      <dgm:t>
        <a:bodyPr/>
        <a:lstStyle/>
        <a:p>
          <a:endParaRPr lang="de-DE"/>
        </a:p>
      </dgm:t>
    </dgm:pt>
    <dgm:pt modelId="{FB456CD6-9146-4A6C-8B26-4037F533E039}" type="sibTrans" cxnId="{22F92C6E-5F66-4940-B8D1-38AA751E4C3A}">
      <dgm:prSet/>
      <dgm:spPr/>
      <dgm:t>
        <a:bodyPr/>
        <a:lstStyle/>
        <a:p>
          <a:endParaRPr lang="de-DE"/>
        </a:p>
      </dgm:t>
    </dgm:pt>
    <dgm:pt modelId="{DB554B32-556F-4D4A-B08B-963DE914B4BD}">
      <dgm:prSet phldrT="[Text]"/>
      <dgm:spPr/>
      <dgm:t>
        <a:bodyPr/>
        <a:lstStyle/>
        <a:p>
          <a:r>
            <a:rPr lang="de-DE" dirty="0"/>
            <a:t>Jaqueline Schlutt</a:t>
          </a:r>
        </a:p>
        <a:p>
          <a:r>
            <a:rPr lang="de-DE" dirty="0"/>
            <a:t>Claudia Dunkel</a:t>
          </a:r>
        </a:p>
        <a:p>
          <a:r>
            <a:rPr lang="de-DE" dirty="0"/>
            <a:t>Cornelia Kleingarn</a:t>
          </a:r>
        </a:p>
        <a:p>
          <a:r>
            <a:rPr lang="de-DE" dirty="0"/>
            <a:t>Vanessa Voigt</a:t>
          </a:r>
          <a:br>
            <a:rPr lang="de-DE" dirty="0"/>
          </a:br>
          <a:r>
            <a:rPr lang="de-DE" dirty="0"/>
            <a:t>Hapilya Shanmugarajah</a:t>
          </a:r>
          <a:br>
            <a:rPr lang="de-DE" dirty="0"/>
          </a:br>
          <a:r>
            <a:rPr lang="de-DE" dirty="0"/>
            <a:t>Claudia Rypczinski</a:t>
          </a:r>
        </a:p>
        <a:p>
          <a:r>
            <a:rPr lang="de-DE" dirty="0"/>
            <a:t>Jennifer Kuhl</a:t>
          </a:r>
        </a:p>
      </dgm:t>
    </dgm:pt>
    <dgm:pt modelId="{5BE315B9-68D5-444F-88C7-202EDA64DE8C}" type="parTrans" cxnId="{B8397C60-EB13-43D2-820A-562B747F332A}">
      <dgm:prSet/>
      <dgm:spPr/>
      <dgm:t>
        <a:bodyPr/>
        <a:lstStyle/>
        <a:p>
          <a:endParaRPr lang="de-DE"/>
        </a:p>
      </dgm:t>
    </dgm:pt>
    <dgm:pt modelId="{2CEA02F6-7E14-4634-962F-DE70D63E84D5}" type="sibTrans" cxnId="{B8397C60-EB13-43D2-820A-562B747F332A}">
      <dgm:prSet/>
      <dgm:spPr/>
      <dgm:t>
        <a:bodyPr/>
        <a:lstStyle/>
        <a:p>
          <a:endParaRPr lang="de-DE"/>
        </a:p>
      </dgm:t>
    </dgm:pt>
    <dgm:pt modelId="{82171D16-D38A-47B0-A43A-5FDBD75F8BAD}">
      <dgm:prSet phldrT="[Text]"/>
      <dgm:spPr/>
      <dgm:t>
        <a:bodyPr/>
        <a:lstStyle/>
        <a:p>
          <a:r>
            <a:rPr lang="de-DE" dirty="0"/>
            <a:t>Claudia Niemann</a:t>
          </a:r>
          <a:br>
            <a:rPr lang="de-DE" dirty="0"/>
          </a:br>
          <a:r>
            <a:rPr lang="de-DE" dirty="0"/>
            <a:t>Claudia Kiauka</a:t>
          </a:r>
          <a:br>
            <a:rPr lang="de-DE" dirty="0"/>
          </a:br>
          <a:r>
            <a:rPr lang="de-DE" dirty="0"/>
            <a:t>Tu Uyen Vu</a:t>
          </a:r>
        </a:p>
        <a:p>
          <a:r>
            <a:rPr lang="de-DE" dirty="0"/>
            <a:t>Alexandra Schreiber</a:t>
          </a:r>
        </a:p>
        <a:p>
          <a:r>
            <a:rPr lang="de-DE" dirty="0"/>
            <a:t>Karin Schlösser</a:t>
          </a:r>
        </a:p>
        <a:p>
          <a:endParaRPr lang="de-DE" dirty="0"/>
        </a:p>
      </dgm:t>
    </dgm:pt>
    <dgm:pt modelId="{74752B49-8B25-4A35-B3C8-DE1EEB7E5CE5}" type="parTrans" cxnId="{2674EC3D-690A-4686-8E18-01F777A7987E}">
      <dgm:prSet/>
      <dgm:spPr/>
      <dgm:t>
        <a:bodyPr/>
        <a:lstStyle/>
        <a:p>
          <a:endParaRPr lang="de-DE"/>
        </a:p>
      </dgm:t>
    </dgm:pt>
    <dgm:pt modelId="{6C31AF72-3A53-496B-AEFD-95BF4A7BEE89}" type="sibTrans" cxnId="{2674EC3D-690A-4686-8E18-01F777A7987E}">
      <dgm:prSet/>
      <dgm:spPr/>
      <dgm:t>
        <a:bodyPr/>
        <a:lstStyle/>
        <a:p>
          <a:endParaRPr lang="de-DE"/>
        </a:p>
      </dgm:t>
    </dgm:pt>
    <dgm:pt modelId="{9442F875-2F81-467E-A340-4B7A7C42B1C5}" type="pres">
      <dgm:prSet presAssocID="{687B4CD2-305C-42FE-B429-147B220CCB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086F4E3-810F-45F0-B886-8DE4BB5C2DA3}" type="pres">
      <dgm:prSet presAssocID="{D5E3033F-F586-4CA2-B1BD-F022ECBF841F}" presName="hierRoot1" presStyleCnt="0">
        <dgm:presLayoutVars>
          <dgm:hierBranch val="init"/>
        </dgm:presLayoutVars>
      </dgm:prSet>
      <dgm:spPr/>
    </dgm:pt>
    <dgm:pt modelId="{51F3BDBB-A080-41B9-9747-C16477B62FCD}" type="pres">
      <dgm:prSet presAssocID="{D5E3033F-F586-4CA2-B1BD-F022ECBF841F}" presName="rootComposite1" presStyleCnt="0"/>
      <dgm:spPr/>
    </dgm:pt>
    <dgm:pt modelId="{5E02846C-4BB1-4A14-BBBA-544FBA245B96}" type="pres">
      <dgm:prSet presAssocID="{D5E3033F-F586-4CA2-B1BD-F022ECBF841F}" presName="rootText1" presStyleLbl="node0" presStyleIdx="0" presStyleCnt="1">
        <dgm:presLayoutVars>
          <dgm:chPref val="3"/>
        </dgm:presLayoutVars>
      </dgm:prSet>
      <dgm:spPr/>
    </dgm:pt>
    <dgm:pt modelId="{BA3ED401-8C52-4E59-822D-6E4CF1FD91B9}" type="pres">
      <dgm:prSet presAssocID="{D5E3033F-F586-4CA2-B1BD-F022ECBF841F}" presName="rootConnector1" presStyleLbl="node1" presStyleIdx="0" presStyleCnt="0"/>
      <dgm:spPr/>
    </dgm:pt>
    <dgm:pt modelId="{BA365FE0-D62B-4338-85EB-09CAEAB0BEB5}" type="pres">
      <dgm:prSet presAssocID="{D5E3033F-F586-4CA2-B1BD-F022ECBF841F}" presName="hierChild2" presStyleCnt="0"/>
      <dgm:spPr/>
    </dgm:pt>
    <dgm:pt modelId="{EBAB34AD-C262-43E3-B800-1F357EA30DCD}" type="pres">
      <dgm:prSet presAssocID="{CE23E702-14BD-443A-A366-257FF371E404}" presName="Name37" presStyleLbl="parChTrans1D2" presStyleIdx="0" presStyleCnt="5"/>
      <dgm:spPr/>
    </dgm:pt>
    <dgm:pt modelId="{CBFA6520-7244-409A-9D61-C8A897E90AA7}" type="pres">
      <dgm:prSet presAssocID="{717AC321-36C3-4EFB-923D-9B0A75A3266D}" presName="hierRoot2" presStyleCnt="0">
        <dgm:presLayoutVars>
          <dgm:hierBranch val="init"/>
        </dgm:presLayoutVars>
      </dgm:prSet>
      <dgm:spPr/>
    </dgm:pt>
    <dgm:pt modelId="{15C31418-0F8B-479D-BA9A-A3A1B365052A}" type="pres">
      <dgm:prSet presAssocID="{717AC321-36C3-4EFB-923D-9B0A75A3266D}" presName="rootComposite" presStyleCnt="0"/>
      <dgm:spPr/>
    </dgm:pt>
    <dgm:pt modelId="{821A8E3E-654D-4E43-9BD0-8AAF0E0AE2A0}" type="pres">
      <dgm:prSet presAssocID="{717AC321-36C3-4EFB-923D-9B0A75A3266D}" presName="rootText" presStyleLbl="node2" presStyleIdx="0" presStyleCnt="5">
        <dgm:presLayoutVars>
          <dgm:chPref val="3"/>
        </dgm:presLayoutVars>
      </dgm:prSet>
      <dgm:spPr/>
    </dgm:pt>
    <dgm:pt modelId="{8F55500C-646B-486A-8EC2-C91567A953FE}" type="pres">
      <dgm:prSet presAssocID="{717AC321-36C3-4EFB-923D-9B0A75A3266D}" presName="rootConnector" presStyleLbl="node2" presStyleIdx="0" presStyleCnt="5"/>
      <dgm:spPr/>
    </dgm:pt>
    <dgm:pt modelId="{DA11D08B-37CB-46D1-800C-147E7F49FFFD}" type="pres">
      <dgm:prSet presAssocID="{717AC321-36C3-4EFB-923D-9B0A75A3266D}" presName="hierChild4" presStyleCnt="0"/>
      <dgm:spPr/>
    </dgm:pt>
    <dgm:pt modelId="{423FB961-C270-4F10-8B2F-5E69A77732CC}" type="pres">
      <dgm:prSet presAssocID="{521A9BD8-B441-4E33-8250-A3C754B2E0F9}" presName="Name37" presStyleLbl="parChTrans1D3" presStyleIdx="0" presStyleCnt="6"/>
      <dgm:spPr/>
    </dgm:pt>
    <dgm:pt modelId="{93FE3BEF-31C4-475D-B7FD-810137FE900E}" type="pres">
      <dgm:prSet presAssocID="{257CF5AB-3619-4386-968A-83CB5F8E23BB}" presName="hierRoot2" presStyleCnt="0">
        <dgm:presLayoutVars>
          <dgm:hierBranch val="init"/>
        </dgm:presLayoutVars>
      </dgm:prSet>
      <dgm:spPr/>
    </dgm:pt>
    <dgm:pt modelId="{2C28C6D9-9B1E-468E-B3EC-22F4166696ED}" type="pres">
      <dgm:prSet presAssocID="{257CF5AB-3619-4386-968A-83CB5F8E23BB}" presName="rootComposite" presStyleCnt="0"/>
      <dgm:spPr/>
    </dgm:pt>
    <dgm:pt modelId="{C9E0E5BD-736C-40EB-81E0-9BE4CFDA364A}" type="pres">
      <dgm:prSet presAssocID="{257CF5AB-3619-4386-968A-83CB5F8E23BB}" presName="rootText" presStyleLbl="node3" presStyleIdx="0" presStyleCnt="6">
        <dgm:presLayoutVars>
          <dgm:chPref val="3"/>
        </dgm:presLayoutVars>
      </dgm:prSet>
      <dgm:spPr/>
    </dgm:pt>
    <dgm:pt modelId="{5F0D255A-2E5A-4744-92FA-2A7F95A8E8BA}" type="pres">
      <dgm:prSet presAssocID="{257CF5AB-3619-4386-968A-83CB5F8E23BB}" presName="rootConnector" presStyleLbl="node3" presStyleIdx="0" presStyleCnt="6"/>
      <dgm:spPr/>
    </dgm:pt>
    <dgm:pt modelId="{15A03A6E-CDA7-4631-8679-B6AF96E6F364}" type="pres">
      <dgm:prSet presAssocID="{257CF5AB-3619-4386-968A-83CB5F8E23BB}" presName="hierChild4" presStyleCnt="0"/>
      <dgm:spPr/>
    </dgm:pt>
    <dgm:pt modelId="{8AA59EEB-0400-4828-9891-11AA39FBB4B2}" type="pres">
      <dgm:prSet presAssocID="{257CF5AB-3619-4386-968A-83CB5F8E23BB}" presName="hierChild5" presStyleCnt="0"/>
      <dgm:spPr/>
    </dgm:pt>
    <dgm:pt modelId="{2A354CA3-DEA5-49A6-B230-581A13BC574A}" type="pres">
      <dgm:prSet presAssocID="{717AC321-36C3-4EFB-923D-9B0A75A3266D}" presName="hierChild5" presStyleCnt="0"/>
      <dgm:spPr/>
    </dgm:pt>
    <dgm:pt modelId="{3F3C216B-85BC-4E9B-897F-E4B981BD37C0}" type="pres">
      <dgm:prSet presAssocID="{BDF37AE8-DB19-4EEF-BFA5-0BC514F5E9D7}" presName="Name37" presStyleLbl="parChTrans1D2" presStyleIdx="1" presStyleCnt="5"/>
      <dgm:spPr/>
    </dgm:pt>
    <dgm:pt modelId="{80FDA7CB-EAA9-4880-BC78-6D5F89852964}" type="pres">
      <dgm:prSet presAssocID="{5018A212-8DE5-4533-97D4-55BFF3FB444F}" presName="hierRoot2" presStyleCnt="0">
        <dgm:presLayoutVars>
          <dgm:hierBranch val="init"/>
        </dgm:presLayoutVars>
      </dgm:prSet>
      <dgm:spPr/>
    </dgm:pt>
    <dgm:pt modelId="{3BEC3FDC-B05F-4ADC-88CF-6ABA4D0BB643}" type="pres">
      <dgm:prSet presAssocID="{5018A212-8DE5-4533-97D4-55BFF3FB444F}" presName="rootComposite" presStyleCnt="0"/>
      <dgm:spPr/>
    </dgm:pt>
    <dgm:pt modelId="{DD2F79B2-0CE6-4D9E-91DA-0F931B39FCA4}" type="pres">
      <dgm:prSet presAssocID="{5018A212-8DE5-4533-97D4-55BFF3FB444F}" presName="rootText" presStyleLbl="node2" presStyleIdx="1" presStyleCnt="5">
        <dgm:presLayoutVars>
          <dgm:chPref val="3"/>
        </dgm:presLayoutVars>
      </dgm:prSet>
      <dgm:spPr/>
    </dgm:pt>
    <dgm:pt modelId="{B30C8A1F-627B-46A5-82D4-8B69A35DD9F8}" type="pres">
      <dgm:prSet presAssocID="{5018A212-8DE5-4533-97D4-55BFF3FB444F}" presName="rootConnector" presStyleLbl="node2" presStyleIdx="1" presStyleCnt="5"/>
      <dgm:spPr/>
    </dgm:pt>
    <dgm:pt modelId="{682350C1-6BCB-4C8E-AE87-C12E75F97DEE}" type="pres">
      <dgm:prSet presAssocID="{5018A212-8DE5-4533-97D4-55BFF3FB444F}" presName="hierChild4" presStyleCnt="0"/>
      <dgm:spPr/>
    </dgm:pt>
    <dgm:pt modelId="{DB1F72E2-1CA7-42F6-979C-A575C19525FA}" type="pres">
      <dgm:prSet presAssocID="{5BE315B9-68D5-444F-88C7-202EDA64DE8C}" presName="Name37" presStyleLbl="parChTrans1D3" presStyleIdx="1" presStyleCnt="6"/>
      <dgm:spPr/>
    </dgm:pt>
    <dgm:pt modelId="{FF5C449E-AE5B-4044-87B9-4F3D3125C294}" type="pres">
      <dgm:prSet presAssocID="{DB554B32-556F-4D4A-B08B-963DE914B4BD}" presName="hierRoot2" presStyleCnt="0">
        <dgm:presLayoutVars>
          <dgm:hierBranch val="init"/>
        </dgm:presLayoutVars>
      </dgm:prSet>
      <dgm:spPr/>
    </dgm:pt>
    <dgm:pt modelId="{28680D4E-08A2-40FC-AE55-67BF3EED86F0}" type="pres">
      <dgm:prSet presAssocID="{DB554B32-556F-4D4A-B08B-963DE914B4BD}" presName="rootComposite" presStyleCnt="0"/>
      <dgm:spPr/>
    </dgm:pt>
    <dgm:pt modelId="{54F9A262-8425-4716-8D43-95B0318DEDA8}" type="pres">
      <dgm:prSet presAssocID="{DB554B32-556F-4D4A-B08B-963DE914B4BD}" presName="rootText" presStyleLbl="node3" presStyleIdx="1" presStyleCnt="6" custScaleX="110659" custScaleY="177126">
        <dgm:presLayoutVars>
          <dgm:chPref val="3"/>
        </dgm:presLayoutVars>
      </dgm:prSet>
      <dgm:spPr/>
    </dgm:pt>
    <dgm:pt modelId="{41D5DEB4-35CE-4802-A2C3-FFE6DAE0649A}" type="pres">
      <dgm:prSet presAssocID="{DB554B32-556F-4D4A-B08B-963DE914B4BD}" presName="rootConnector" presStyleLbl="node3" presStyleIdx="1" presStyleCnt="6"/>
      <dgm:spPr/>
    </dgm:pt>
    <dgm:pt modelId="{2E85729D-7C17-4216-B2CA-63D5A82222FF}" type="pres">
      <dgm:prSet presAssocID="{DB554B32-556F-4D4A-B08B-963DE914B4BD}" presName="hierChild4" presStyleCnt="0"/>
      <dgm:spPr/>
    </dgm:pt>
    <dgm:pt modelId="{6AD3E31D-9C8E-46E2-BBB2-4EAF6B08B37B}" type="pres">
      <dgm:prSet presAssocID="{DB554B32-556F-4D4A-B08B-963DE914B4BD}" presName="hierChild5" presStyleCnt="0"/>
      <dgm:spPr/>
    </dgm:pt>
    <dgm:pt modelId="{B478E9CC-83FE-4D7D-8AA4-9A5A45FE77EF}" type="pres">
      <dgm:prSet presAssocID="{5018A212-8DE5-4533-97D4-55BFF3FB444F}" presName="hierChild5" presStyleCnt="0"/>
      <dgm:spPr/>
    </dgm:pt>
    <dgm:pt modelId="{F38E8973-E1E7-44F6-BA8E-2999805C9711}" type="pres">
      <dgm:prSet presAssocID="{DD2F7FA9-28EA-407B-9A08-9D4B7D276E44}" presName="Name37" presStyleLbl="parChTrans1D2" presStyleIdx="2" presStyleCnt="5"/>
      <dgm:spPr/>
    </dgm:pt>
    <dgm:pt modelId="{67A9722D-3549-4629-B6F0-9D1B8151D04A}" type="pres">
      <dgm:prSet presAssocID="{BA077D2B-4E72-46D0-8169-B6C8B8677D43}" presName="hierRoot2" presStyleCnt="0">
        <dgm:presLayoutVars>
          <dgm:hierBranch val="init"/>
        </dgm:presLayoutVars>
      </dgm:prSet>
      <dgm:spPr/>
    </dgm:pt>
    <dgm:pt modelId="{BAA478C4-C558-49AC-9B0B-F1011C47A943}" type="pres">
      <dgm:prSet presAssocID="{BA077D2B-4E72-46D0-8169-B6C8B8677D43}" presName="rootComposite" presStyleCnt="0"/>
      <dgm:spPr/>
    </dgm:pt>
    <dgm:pt modelId="{9466125E-A7F3-49F8-9C0C-AEE8A99DF979}" type="pres">
      <dgm:prSet presAssocID="{BA077D2B-4E72-46D0-8169-B6C8B8677D43}" presName="rootText" presStyleLbl="node2" presStyleIdx="2" presStyleCnt="5">
        <dgm:presLayoutVars>
          <dgm:chPref val="3"/>
        </dgm:presLayoutVars>
      </dgm:prSet>
      <dgm:spPr/>
    </dgm:pt>
    <dgm:pt modelId="{C177EA89-ACC8-4BAF-B24D-0EC75EDC9D60}" type="pres">
      <dgm:prSet presAssocID="{BA077D2B-4E72-46D0-8169-B6C8B8677D43}" presName="rootConnector" presStyleLbl="node2" presStyleIdx="2" presStyleCnt="5"/>
      <dgm:spPr/>
    </dgm:pt>
    <dgm:pt modelId="{B00EBA83-DF31-4658-88CD-33BA42A5D35D}" type="pres">
      <dgm:prSet presAssocID="{BA077D2B-4E72-46D0-8169-B6C8B8677D43}" presName="hierChild4" presStyleCnt="0"/>
      <dgm:spPr/>
    </dgm:pt>
    <dgm:pt modelId="{373C8C93-BA15-4BDE-B947-E3D7E40F1293}" type="pres">
      <dgm:prSet presAssocID="{74752B49-8B25-4A35-B3C8-DE1EEB7E5CE5}" presName="Name37" presStyleLbl="parChTrans1D3" presStyleIdx="2" presStyleCnt="6"/>
      <dgm:spPr/>
    </dgm:pt>
    <dgm:pt modelId="{578A8A78-56AC-4139-9F40-BE2426EB6A3B}" type="pres">
      <dgm:prSet presAssocID="{82171D16-D38A-47B0-A43A-5FDBD75F8BAD}" presName="hierRoot2" presStyleCnt="0">
        <dgm:presLayoutVars>
          <dgm:hierBranch val="init"/>
        </dgm:presLayoutVars>
      </dgm:prSet>
      <dgm:spPr/>
    </dgm:pt>
    <dgm:pt modelId="{EC813EAB-C9E4-4488-878A-698899C25B2E}" type="pres">
      <dgm:prSet presAssocID="{82171D16-D38A-47B0-A43A-5FDBD75F8BAD}" presName="rootComposite" presStyleCnt="0"/>
      <dgm:spPr/>
    </dgm:pt>
    <dgm:pt modelId="{B7982190-50BB-4D58-BC7B-BA2AFEA8550A}" type="pres">
      <dgm:prSet presAssocID="{82171D16-D38A-47B0-A43A-5FDBD75F8BAD}" presName="rootText" presStyleLbl="node3" presStyleIdx="2" presStyleCnt="6" custScaleX="94667" custScaleY="143442">
        <dgm:presLayoutVars>
          <dgm:chPref val="3"/>
        </dgm:presLayoutVars>
      </dgm:prSet>
      <dgm:spPr/>
    </dgm:pt>
    <dgm:pt modelId="{E8423FFB-3CEF-4A76-A604-5779FCA3154F}" type="pres">
      <dgm:prSet presAssocID="{82171D16-D38A-47B0-A43A-5FDBD75F8BAD}" presName="rootConnector" presStyleLbl="node3" presStyleIdx="2" presStyleCnt="6"/>
      <dgm:spPr/>
    </dgm:pt>
    <dgm:pt modelId="{C13E2C62-3278-42EC-8AF1-A5D2C46CEB3D}" type="pres">
      <dgm:prSet presAssocID="{82171D16-D38A-47B0-A43A-5FDBD75F8BAD}" presName="hierChild4" presStyleCnt="0"/>
      <dgm:spPr/>
    </dgm:pt>
    <dgm:pt modelId="{69D4D477-4C8C-4E3F-824B-47689314F06C}" type="pres">
      <dgm:prSet presAssocID="{82171D16-D38A-47B0-A43A-5FDBD75F8BAD}" presName="hierChild5" presStyleCnt="0"/>
      <dgm:spPr/>
    </dgm:pt>
    <dgm:pt modelId="{E4B58776-A8B9-48F2-B531-5AB8D356A379}" type="pres">
      <dgm:prSet presAssocID="{BA077D2B-4E72-46D0-8169-B6C8B8677D43}" presName="hierChild5" presStyleCnt="0"/>
      <dgm:spPr/>
    </dgm:pt>
    <dgm:pt modelId="{EB59E837-D475-4B10-B5F8-B5B7DD1EE532}" type="pres">
      <dgm:prSet presAssocID="{0E53DD05-9CDF-44C3-B373-255DDC0DEA58}" presName="Name37" presStyleLbl="parChTrans1D2" presStyleIdx="3" presStyleCnt="5"/>
      <dgm:spPr/>
    </dgm:pt>
    <dgm:pt modelId="{E76E1C37-C7A5-4CF7-9FAD-7792FAC6A692}" type="pres">
      <dgm:prSet presAssocID="{CDE4B2BF-D628-4CC3-9DBB-D6E7BB704B87}" presName="hierRoot2" presStyleCnt="0">
        <dgm:presLayoutVars>
          <dgm:hierBranch val="init"/>
        </dgm:presLayoutVars>
      </dgm:prSet>
      <dgm:spPr/>
    </dgm:pt>
    <dgm:pt modelId="{270761EE-17A6-4B69-B919-C459180A6A22}" type="pres">
      <dgm:prSet presAssocID="{CDE4B2BF-D628-4CC3-9DBB-D6E7BB704B87}" presName="rootComposite" presStyleCnt="0"/>
      <dgm:spPr/>
    </dgm:pt>
    <dgm:pt modelId="{A8FDFC7D-2304-4200-B6A8-FBE522F57351}" type="pres">
      <dgm:prSet presAssocID="{CDE4B2BF-D628-4CC3-9DBB-D6E7BB704B87}" presName="rootText" presStyleLbl="node2" presStyleIdx="3" presStyleCnt="5">
        <dgm:presLayoutVars>
          <dgm:chPref val="3"/>
        </dgm:presLayoutVars>
      </dgm:prSet>
      <dgm:spPr/>
    </dgm:pt>
    <dgm:pt modelId="{4447BA95-6163-4278-AE45-869D33D61BC3}" type="pres">
      <dgm:prSet presAssocID="{CDE4B2BF-D628-4CC3-9DBB-D6E7BB704B87}" presName="rootConnector" presStyleLbl="node2" presStyleIdx="3" presStyleCnt="5"/>
      <dgm:spPr/>
    </dgm:pt>
    <dgm:pt modelId="{54034928-56AD-49EE-A550-A08083657242}" type="pres">
      <dgm:prSet presAssocID="{CDE4B2BF-D628-4CC3-9DBB-D6E7BB704B87}" presName="hierChild4" presStyleCnt="0"/>
      <dgm:spPr/>
    </dgm:pt>
    <dgm:pt modelId="{32E6B0BA-1BDC-4605-A1AD-4F5F55EC7AD5}" type="pres">
      <dgm:prSet presAssocID="{56629C25-DC77-4556-A2A6-2518DA150348}" presName="Name37" presStyleLbl="parChTrans1D3" presStyleIdx="3" presStyleCnt="6"/>
      <dgm:spPr/>
    </dgm:pt>
    <dgm:pt modelId="{9018B878-9DDB-4C11-A3C9-DAFF125EC76A}" type="pres">
      <dgm:prSet presAssocID="{DD998B4F-7647-4BE8-83E3-C6D9CF7FAD93}" presName="hierRoot2" presStyleCnt="0">
        <dgm:presLayoutVars>
          <dgm:hierBranch val="init"/>
        </dgm:presLayoutVars>
      </dgm:prSet>
      <dgm:spPr/>
    </dgm:pt>
    <dgm:pt modelId="{2CA96B8D-01C4-4EAD-8116-65EE57565E76}" type="pres">
      <dgm:prSet presAssocID="{DD998B4F-7647-4BE8-83E3-C6D9CF7FAD93}" presName="rootComposite" presStyleCnt="0"/>
      <dgm:spPr/>
    </dgm:pt>
    <dgm:pt modelId="{78CC3473-3031-4582-B288-305F44E98ED3}" type="pres">
      <dgm:prSet presAssocID="{DD998B4F-7647-4BE8-83E3-C6D9CF7FAD93}" presName="rootText" presStyleLbl="node3" presStyleIdx="3" presStyleCnt="6">
        <dgm:presLayoutVars>
          <dgm:chPref val="3"/>
        </dgm:presLayoutVars>
      </dgm:prSet>
      <dgm:spPr/>
    </dgm:pt>
    <dgm:pt modelId="{255C2224-AE24-4DDE-80D0-9B6549147563}" type="pres">
      <dgm:prSet presAssocID="{DD998B4F-7647-4BE8-83E3-C6D9CF7FAD93}" presName="rootConnector" presStyleLbl="node3" presStyleIdx="3" presStyleCnt="6"/>
      <dgm:spPr/>
    </dgm:pt>
    <dgm:pt modelId="{53031834-A100-401C-B736-47E09E7A3D63}" type="pres">
      <dgm:prSet presAssocID="{DD998B4F-7647-4BE8-83E3-C6D9CF7FAD93}" presName="hierChild4" presStyleCnt="0"/>
      <dgm:spPr/>
    </dgm:pt>
    <dgm:pt modelId="{7DE6945C-8294-4DDD-B4D9-664A148938C4}" type="pres">
      <dgm:prSet presAssocID="{DD998B4F-7647-4BE8-83E3-C6D9CF7FAD93}" presName="hierChild5" presStyleCnt="0"/>
      <dgm:spPr/>
    </dgm:pt>
    <dgm:pt modelId="{2B19B80E-3A2B-4EBF-80A0-AB73CCB1206D}" type="pres">
      <dgm:prSet presAssocID="{CDE4B2BF-D628-4CC3-9DBB-D6E7BB704B87}" presName="hierChild5" presStyleCnt="0"/>
      <dgm:spPr/>
    </dgm:pt>
    <dgm:pt modelId="{51C1AAAA-1A3A-4DBD-A242-C0DCEFE6C476}" type="pres">
      <dgm:prSet presAssocID="{CBD1F1DA-40F4-4DC4-80A1-738BD55DDE1C}" presName="Name37" presStyleLbl="parChTrans1D2" presStyleIdx="4" presStyleCnt="5"/>
      <dgm:spPr/>
    </dgm:pt>
    <dgm:pt modelId="{1B71C46E-CB39-421C-A320-D4B6B39BAC18}" type="pres">
      <dgm:prSet presAssocID="{D9852E18-F7B6-40AB-9B00-FBA74702BE7D}" presName="hierRoot2" presStyleCnt="0">
        <dgm:presLayoutVars>
          <dgm:hierBranch val="init"/>
        </dgm:presLayoutVars>
      </dgm:prSet>
      <dgm:spPr/>
    </dgm:pt>
    <dgm:pt modelId="{8E3A718E-CB56-4964-9947-DC0D10FCCE02}" type="pres">
      <dgm:prSet presAssocID="{D9852E18-F7B6-40AB-9B00-FBA74702BE7D}" presName="rootComposite" presStyleCnt="0"/>
      <dgm:spPr/>
    </dgm:pt>
    <dgm:pt modelId="{93C47D72-FC2A-451E-B91A-68A7A3602BB6}" type="pres">
      <dgm:prSet presAssocID="{D9852E18-F7B6-40AB-9B00-FBA74702BE7D}" presName="rootText" presStyleLbl="node2" presStyleIdx="4" presStyleCnt="5">
        <dgm:presLayoutVars>
          <dgm:chPref val="3"/>
        </dgm:presLayoutVars>
      </dgm:prSet>
      <dgm:spPr/>
    </dgm:pt>
    <dgm:pt modelId="{ACAB26D5-C529-4F21-ADFE-383B3E6D78FB}" type="pres">
      <dgm:prSet presAssocID="{D9852E18-F7B6-40AB-9B00-FBA74702BE7D}" presName="rootConnector" presStyleLbl="node2" presStyleIdx="4" presStyleCnt="5"/>
      <dgm:spPr/>
    </dgm:pt>
    <dgm:pt modelId="{05E1769D-8C04-436C-8AFC-A481220CFC92}" type="pres">
      <dgm:prSet presAssocID="{D9852E18-F7B6-40AB-9B00-FBA74702BE7D}" presName="hierChild4" presStyleCnt="0"/>
      <dgm:spPr/>
    </dgm:pt>
    <dgm:pt modelId="{F96FE132-C92B-452C-A1B5-AA39AF479712}" type="pres">
      <dgm:prSet presAssocID="{FE447C49-A1BD-4E52-8922-0987015E46ED}" presName="Name37" presStyleLbl="parChTrans1D3" presStyleIdx="4" presStyleCnt="6"/>
      <dgm:spPr/>
    </dgm:pt>
    <dgm:pt modelId="{A584B1EE-87B5-4705-937F-149A66014B0F}" type="pres">
      <dgm:prSet presAssocID="{2E77EDA9-3151-4270-A332-F7A97A3EDFF8}" presName="hierRoot2" presStyleCnt="0">
        <dgm:presLayoutVars>
          <dgm:hierBranch val="init"/>
        </dgm:presLayoutVars>
      </dgm:prSet>
      <dgm:spPr/>
    </dgm:pt>
    <dgm:pt modelId="{E100977E-C698-4A1E-9F02-084989C2D58F}" type="pres">
      <dgm:prSet presAssocID="{2E77EDA9-3151-4270-A332-F7A97A3EDFF8}" presName="rootComposite" presStyleCnt="0"/>
      <dgm:spPr/>
    </dgm:pt>
    <dgm:pt modelId="{611C5250-BBD8-401E-95A1-869D3C1A68A0}" type="pres">
      <dgm:prSet presAssocID="{2E77EDA9-3151-4270-A332-F7A97A3EDFF8}" presName="rootText" presStyleLbl="node3" presStyleIdx="4" presStyleCnt="6">
        <dgm:presLayoutVars>
          <dgm:chPref val="3"/>
        </dgm:presLayoutVars>
      </dgm:prSet>
      <dgm:spPr/>
    </dgm:pt>
    <dgm:pt modelId="{6C287738-C3E5-4A49-AE83-B77CD1A77EC5}" type="pres">
      <dgm:prSet presAssocID="{2E77EDA9-3151-4270-A332-F7A97A3EDFF8}" presName="rootConnector" presStyleLbl="node3" presStyleIdx="4" presStyleCnt="6"/>
      <dgm:spPr/>
    </dgm:pt>
    <dgm:pt modelId="{DD4516C1-8DAE-4F3C-A9DF-672557711A15}" type="pres">
      <dgm:prSet presAssocID="{2E77EDA9-3151-4270-A332-F7A97A3EDFF8}" presName="hierChild4" presStyleCnt="0"/>
      <dgm:spPr/>
    </dgm:pt>
    <dgm:pt modelId="{C563F256-620C-46A2-94AD-1326ACBF5050}" type="pres">
      <dgm:prSet presAssocID="{2E77EDA9-3151-4270-A332-F7A97A3EDFF8}" presName="hierChild5" presStyleCnt="0"/>
      <dgm:spPr/>
    </dgm:pt>
    <dgm:pt modelId="{DBDE11BE-1CD2-4CFC-A3AC-CF1AAE6FFA9D}" type="pres">
      <dgm:prSet presAssocID="{1A05D6DD-FC1B-4BCC-8F0B-76E857378A20}" presName="Name37" presStyleLbl="parChTrans1D3" presStyleIdx="5" presStyleCnt="6"/>
      <dgm:spPr/>
    </dgm:pt>
    <dgm:pt modelId="{C7B23545-7CDB-4F88-92AA-1D8FD6804324}" type="pres">
      <dgm:prSet presAssocID="{6B43E83E-722D-4533-920F-B2D2664B1610}" presName="hierRoot2" presStyleCnt="0">
        <dgm:presLayoutVars>
          <dgm:hierBranch val="init"/>
        </dgm:presLayoutVars>
      </dgm:prSet>
      <dgm:spPr/>
    </dgm:pt>
    <dgm:pt modelId="{D3EA3893-4B7A-4282-84C4-C8DA03FD03CB}" type="pres">
      <dgm:prSet presAssocID="{6B43E83E-722D-4533-920F-B2D2664B1610}" presName="rootComposite" presStyleCnt="0"/>
      <dgm:spPr/>
    </dgm:pt>
    <dgm:pt modelId="{BB3324A5-274C-49AC-A0F8-C01C07021B43}" type="pres">
      <dgm:prSet presAssocID="{6B43E83E-722D-4533-920F-B2D2664B1610}" presName="rootText" presStyleLbl="node3" presStyleIdx="5" presStyleCnt="6">
        <dgm:presLayoutVars>
          <dgm:chPref val="3"/>
        </dgm:presLayoutVars>
      </dgm:prSet>
      <dgm:spPr/>
    </dgm:pt>
    <dgm:pt modelId="{606073D4-15B5-43D1-A7ED-F4DC2E209887}" type="pres">
      <dgm:prSet presAssocID="{6B43E83E-722D-4533-920F-B2D2664B1610}" presName="rootConnector" presStyleLbl="node3" presStyleIdx="5" presStyleCnt="6"/>
      <dgm:spPr/>
    </dgm:pt>
    <dgm:pt modelId="{5C24198D-1F19-4217-ADA4-54CAA3F911BB}" type="pres">
      <dgm:prSet presAssocID="{6B43E83E-722D-4533-920F-B2D2664B1610}" presName="hierChild4" presStyleCnt="0"/>
      <dgm:spPr/>
    </dgm:pt>
    <dgm:pt modelId="{41591267-4604-4372-AE5D-3CB955740A28}" type="pres">
      <dgm:prSet presAssocID="{6B43E83E-722D-4533-920F-B2D2664B1610}" presName="hierChild5" presStyleCnt="0"/>
      <dgm:spPr/>
    </dgm:pt>
    <dgm:pt modelId="{BA0D1729-909C-44B6-BC4B-4A53D958C1CC}" type="pres">
      <dgm:prSet presAssocID="{D9852E18-F7B6-40AB-9B00-FBA74702BE7D}" presName="hierChild5" presStyleCnt="0"/>
      <dgm:spPr/>
    </dgm:pt>
    <dgm:pt modelId="{BDA64EF6-AAB6-4252-A68B-4E960F8A4B4B}" type="pres">
      <dgm:prSet presAssocID="{D5E3033F-F586-4CA2-B1BD-F022ECBF841F}" presName="hierChild3" presStyleCnt="0"/>
      <dgm:spPr/>
    </dgm:pt>
  </dgm:ptLst>
  <dgm:cxnLst>
    <dgm:cxn modelId="{A7668A02-2D2B-4C1A-A123-191F6653DE07}" type="presOf" srcId="{FE447C49-A1BD-4E52-8922-0987015E46ED}" destId="{F96FE132-C92B-452C-A1B5-AA39AF479712}" srcOrd="0" destOrd="0" presId="urn:microsoft.com/office/officeart/2005/8/layout/orgChart1"/>
    <dgm:cxn modelId="{BE5B9302-17E7-4008-8BE1-215DEFF2341B}" type="presOf" srcId="{CE23E702-14BD-443A-A366-257FF371E404}" destId="{EBAB34AD-C262-43E3-B800-1F357EA30DCD}" srcOrd="0" destOrd="0" presId="urn:microsoft.com/office/officeart/2005/8/layout/orgChart1"/>
    <dgm:cxn modelId="{6034DC0A-4D61-4073-82D7-6629516DA17D}" type="presOf" srcId="{521A9BD8-B441-4E33-8250-A3C754B2E0F9}" destId="{423FB961-C270-4F10-8B2F-5E69A77732CC}" srcOrd="0" destOrd="0" presId="urn:microsoft.com/office/officeart/2005/8/layout/orgChart1"/>
    <dgm:cxn modelId="{4FEF8C1B-42CB-4AC9-8855-2329086C2BC4}" type="presOf" srcId="{717AC321-36C3-4EFB-923D-9B0A75A3266D}" destId="{8F55500C-646B-486A-8EC2-C91567A953FE}" srcOrd="1" destOrd="0" presId="urn:microsoft.com/office/officeart/2005/8/layout/orgChart1"/>
    <dgm:cxn modelId="{2682FE1C-E229-4A63-A88B-5831F5ADF171}" type="presOf" srcId="{0E53DD05-9CDF-44C3-B373-255DDC0DEA58}" destId="{EB59E837-D475-4B10-B5F8-B5B7DD1EE532}" srcOrd="0" destOrd="0" presId="urn:microsoft.com/office/officeart/2005/8/layout/orgChart1"/>
    <dgm:cxn modelId="{4AEBA724-EA06-49E3-B45C-8BD560EE6DCE}" srcId="{D5E3033F-F586-4CA2-B1BD-F022ECBF841F}" destId="{717AC321-36C3-4EFB-923D-9B0A75A3266D}" srcOrd="0" destOrd="0" parTransId="{CE23E702-14BD-443A-A366-257FF371E404}" sibTransId="{15160ACA-401A-401C-80AB-4BE60751C5BF}"/>
    <dgm:cxn modelId="{6B3DB026-33BF-40C1-A4F2-E770B3939911}" srcId="{D5E3033F-F586-4CA2-B1BD-F022ECBF841F}" destId="{CDE4B2BF-D628-4CC3-9DBB-D6E7BB704B87}" srcOrd="3" destOrd="0" parTransId="{0E53DD05-9CDF-44C3-B373-255DDC0DEA58}" sibTransId="{9AB2DC0A-3E58-439C-97D5-3E0993CF0754}"/>
    <dgm:cxn modelId="{182A7E2E-EC47-4B20-A915-8F784B68F4F7}" type="presOf" srcId="{1A05D6DD-FC1B-4BCC-8F0B-76E857378A20}" destId="{DBDE11BE-1CD2-4CFC-A3AC-CF1AAE6FFA9D}" srcOrd="0" destOrd="0" presId="urn:microsoft.com/office/officeart/2005/8/layout/orgChart1"/>
    <dgm:cxn modelId="{03DDC132-F741-49DF-B95C-ED6CD10C8421}" type="presOf" srcId="{687B4CD2-305C-42FE-B429-147B220CCB67}" destId="{9442F875-2F81-467E-A340-4B7A7C42B1C5}" srcOrd="0" destOrd="0" presId="urn:microsoft.com/office/officeart/2005/8/layout/orgChart1"/>
    <dgm:cxn modelId="{D6CDD732-55E4-40E4-976F-0F2AB6B03AE2}" type="presOf" srcId="{2E77EDA9-3151-4270-A332-F7A97A3EDFF8}" destId="{611C5250-BBD8-401E-95A1-869D3C1A68A0}" srcOrd="0" destOrd="0" presId="urn:microsoft.com/office/officeart/2005/8/layout/orgChart1"/>
    <dgm:cxn modelId="{151EE737-81EC-419F-A43B-11DE71C2DEB1}" type="presOf" srcId="{2E77EDA9-3151-4270-A332-F7A97A3EDFF8}" destId="{6C287738-C3E5-4A49-AE83-B77CD1A77EC5}" srcOrd="1" destOrd="0" presId="urn:microsoft.com/office/officeart/2005/8/layout/orgChart1"/>
    <dgm:cxn modelId="{E83F3C3C-D79B-4C86-9A84-85860E4B8B31}" type="presOf" srcId="{6B43E83E-722D-4533-920F-B2D2664B1610}" destId="{606073D4-15B5-43D1-A7ED-F4DC2E209887}" srcOrd="1" destOrd="0" presId="urn:microsoft.com/office/officeart/2005/8/layout/orgChart1"/>
    <dgm:cxn modelId="{2674EC3D-690A-4686-8E18-01F777A7987E}" srcId="{BA077D2B-4E72-46D0-8169-B6C8B8677D43}" destId="{82171D16-D38A-47B0-A43A-5FDBD75F8BAD}" srcOrd="0" destOrd="0" parTransId="{74752B49-8B25-4A35-B3C8-DE1EEB7E5CE5}" sibTransId="{6C31AF72-3A53-496B-AEFD-95BF4A7BEE89}"/>
    <dgm:cxn modelId="{B8397C60-EB13-43D2-820A-562B747F332A}" srcId="{5018A212-8DE5-4533-97D4-55BFF3FB444F}" destId="{DB554B32-556F-4D4A-B08B-963DE914B4BD}" srcOrd="0" destOrd="0" parTransId="{5BE315B9-68D5-444F-88C7-202EDA64DE8C}" sibTransId="{2CEA02F6-7E14-4634-962F-DE70D63E84D5}"/>
    <dgm:cxn modelId="{75060045-B55C-46BD-B7B4-7A973A804E2C}" type="presOf" srcId="{D5E3033F-F586-4CA2-B1BD-F022ECBF841F}" destId="{BA3ED401-8C52-4E59-822D-6E4CF1FD91B9}" srcOrd="1" destOrd="0" presId="urn:microsoft.com/office/officeart/2005/8/layout/orgChart1"/>
    <dgm:cxn modelId="{8EB02C69-FCDC-4723-A7FC-1ED02F79C183}" type="presOf" srcId="{56629C25-DC77-4556-A2A6-2518DA150348}" destId="{32E6B0BA-1BDC-4605-A1AD-4F5F55EC7AD5}" srcOrd="0" destOrd="0" presId="urn:microsoft.com/office/officeart/2005/8/layout/orgChart1"/>
    <dgm:cxn modelId="{D9C4AE49-DA94-4B31-9B70-E02F25E4D907}" type="presOf" srcId="{82171D16-D38A-47B0-A43A-5FDBD75F8BAD}" destId="{E8423FFB-3CEF-4A76-A604-5779FCA3154F}" srcOrd="1" destOrd="0" presId="urn:microsoft.com/office/officeart/2005/8/layout/orgChart1"/>
    <dgm:cxn modelId="{CC0B204B-2FE4-42C0-A573-B7414739FEFE}" type="presOf" srcId="{CBD1F1DA-40F4-4DC4-80A1-738BD55DDE1C}" destId="{51C1AAAA-1A3A-4DBD-A242-C0DCEFE6C476}" srcOrd="0" destOrd="0" presId="urn:microsoft.com/office/officeart/2005/8/layout/orgChart1"/>
    <dgm:cxn modelId="{05C6A36C-59D1-46C3-A757-1A4D9AF99660}" type="presOf" srcId="{D9852E18-F7B6-40AB-9B00-FBA74702BE7D}" destId="{ACAB26D5-C529-4F21-ADFE-383B3E6D78FB}" srcOrd="1" destOrd="0" presId="urn:microsoft.com/office/officeart/2005/8/layout/orgChart1"/>
    <dgm:cxn modelId="{22F92C6E-5F66-4940-B8D1-38AA751E4C3A}" srcId="{717AC321-36C3-4EFB-923D-9B0A75A3266D}" destId="{257CF5AB-3619-4386-968A-83CB5F8E23BB}" srcOrd="0" destOrd="0" parTransId="{521A9BD8-B441-4E33-8250-A3C754B2E0F9}" sibTransId="{FB456CD6-9146-4A6C-8B26-4037F533E039}"/>
    <dgm:cxn modelId="{99FA476F-FE74-4D98-9012-35ADA40E5DC4}" type="presOf" srcId="{DD2F7FA9-28EA-407B-9A08-9D4B7D276E44}" destId="{F38E8973-E1E7-44F6-BA8E-2999805C9711}" srcOrd="0" destOrd="0" presId="urn:microsoft.com/office/officeart/2005/8/layout/orgChart1"/>
    <dgm:cxn modelId="{A3B3A250-FC1A-4966-965D-CFD2849D3618}" type="presOf" srcId="{257CF5AB-3619-4386-968A-83CB5F8E23BB}" destId="{C9E0E5BD-736C-40EB-81E0-9BE4CFDA364A}" srcOrd="0" destOrd="0" presId="urn:microsoft.com/office/officeart/2005/8/layout/orgChart1"/>
    <dgm:cxn modelId="{331E5775-46C7-4B90-912F-8725017EED3E}" type="presOf" srcId="{DB554B32-556F-4D4A-B08B-963DE914B4BD}" destId="{54F9A262-8425-4716-8D43-95B0318DEDA8}" srcOrd="0" destOrd="0" presId="urn:microsoft.com/office/officeart/2005/8/layout/orgChart1"/>
    <dgm:cxn modelId="{D7C9AF55-A378-4E1F-AF61-0973569645D2}" type="presOf" srcId="{BA077D2B-4E72-46D0-8169-B6C8B8677D43}" destId="{C177EA89-ACC8-4BAF-B24D-0EC75EDC9D60}" srcOrd="1" destOrd="0" presId="urn:microsoft.com/office/officeart/2005/8/layout/orgChart1"/>
    <dgm:cxn modelId="{EBB36176-471B-451D-9A3B-91E9802FE92B}" type="presOf" srcId="{D5E3033F-F586-4CA2-B1BD-F022ECBF841F}" destId="{5E02846C-4BB1-4A14-BBBA-544FBA245B96}" srcOrd="0" destOrd="0" presId="urn:microsoft.com/office/officeart/2005/8/layout/orgChart1"/>
    <dgm:cxn modelId="{AC875658-2D3D-4D75-986B-EB7E81CFE474}" type="presOf" srcId="{82171D16-D38A-47B0-A43A-5FDBD75F8BAD}" destId="{B7982190-50BB-4D58-BC7B-BA2AFEA8550A}" srcOrd="0" destOrd="0" presId="urn:microsoft.com/office/officeart/2005/8/layout/orgChart1"/>
    <dgm:cxn modelId="{1A7A0F94-941C-4852-BF83-E372DCE1465A}" srcId="{D5E3033F-F586-4CA2-B1BD-F022ECBF841F}" destId="{BA077D2B-4E72-46D0-8169-B6C8B8677D43}" srcOrd="2" destOrd="0" parTransId="{DD2F7FA9-28EA-407B-9A08-9D4B7D276E44}" sibTransId="{400720CD-ED9B-4EA4-A573-90A9BE600A47}"/>
    <dgm:cxn modelId="{C5690AAB-5E38-451C-881C-1954CC4F988B}" type="presOf" srcId="{D9852E18-F7B6-40AB-9B00-FBA74702BE7D}" destId="{93C47D72-FC2A-451E-B91A-68A7A3602BB6}" srcOrd="0" destOrd="0" presId="urn:microsoft.com/office/officeart/2005/8/layout/orgChart1"/>
    <dgm:cxn modelId="{A2E43DB5-95E2-4B3D-BD91-A2AB0A1373E4}" type="presOf" srcId="{257CF5AB-3619-4386-968A-83CB5F8E23BB}" destId="{5F0D255A-2E5A-4744-92FA-2A7F95A8E8BA}" srcOrd="1" destOrd="0" presId="urn:microsoft.com/office/officeart/2005/8/layout/orgChart1"/>
    <dgm:cxn modelId="{4E2BF5B7-8D78-4BBD-AACF-5AE2BB4C24F7}" type="presOf" srcId="{5BE315B9-68D5-444F-88C7-202EDA64DE8C}" destId="{DB1F72E2-1CA7-42F6-979C-A575C19525FA}" srcOrd="0" destOrd="0" presId="urn:microsoft.com/office/officeart/2005/8/layout/orgChart1"/>
    <dgm:cxn modelId="{EA10C4C3-4A0D-44F4-9929-373BE95AF40F}" srcId="{D9852E18-F7B6-40AB-9B00-FBA74702BE7D}" destId="{2E77EDA9-3151-4270-A332-F7A97A3EDFF8}" srcOrd="0" destOrd="0" parTransId="{FE447C49-A1BD-4E52-8922-0987015E46ED}" sibTransId="{49DAE309-CD1C-4E6A-BA73-F94C234D1CF2}"/>
    <dgm:cxn modelId="{9EE331C6-7C1B-4000-802D-40B9FFA0DF64}" srcId="{D9852E18-F7B6-40AB-9B00-FBA74702BE7D}" destId="{6B43E83E-722D-4533-920F-B2D2664B1610}" srcOrd="1" destOrd="0" parTransId="{1A05D6DD-FC1B-4BCC-8F0B-76E857378A20}" sibTransId="{88A8B55B-A160-4D7C-A323-8EBAAC3C2AF3}"/>
    <dgm:cxn modelId="{7E98F6C9-F74F-4CEC-8F5B-79ABA944AC94}" type="presOf" srcId="{5018A212-8DE5-4533-97D4-55BFF3FB444F}" destId="{DD2F79B2-0CE6-4D9E-91DA-0F931B39FCA4}" srcOrd="0" destOrd="0" presId="urn:microsoft.com/office/officeart/2005/8/layout/orgChart1"/>
    <dgm:cxn modelId="{7EF79ECC-1AA8-441C-B77D-CF209FF1C89F}" type="presOf" srcId="{BA077D2B-4E72-46D0-8169-B6C8B8677D43}" destId="{9466125E-A7F3-49F8-9C0C-AEE8A99DF979}" srcOrd="0" destOrd="0" presId="urn:microsoft.com/office/officeart/2005/8/layout/orgChart1"/>
    <dgm:cxn modelId="{F043D1CF-967D-4124-9AE1-A3A13ABB3871}" srcId="{687B4CD2-305C-42FE-B429-147B220CCB67}" destId="{D5E3033F-F586-4CA2-B1BD-F022ECBF841F}" srcOrd="0" destOrd="0" parTransId="{8958E295-26C5-44BD-BC78-B1835915D8F4}" sibTransId="{D2980F19-BEDB-4856-86FF-70215F2295BD}"/>
    <dgm:cxn modelId="{9B4DDCD0-2B2D-4F8C-95A3-F9EC04BAD8F0}" type="presOf" srcId="{5018A212-8DE5-4533-97D4-55BFF3FB444F}" destId="{B30C8A1F-627B-46A5-82D4-8B69A35DD9F8}" srcOrd="1" destOrd="0" presId="urn:microsoft.com/office/officeart/2005/8/layout/orgChart1"/>
    <dgm:cxn modelId="{0D91A2D9-4C0E-4781-8376-30199B5513CE}" type="presOf" srcId="{CDE4B2BF-D628-4CC3-9DBB-D6E7BB704B87}" destId="{A8FDFC7D-2304-4200-B6A8-FBE522F57351}" srcOrd="0" destOrd="0" presId="urn:microsoft.com/office/officeart/2005/8/layout/orgChart1"/>
    <dgm:cxn modelId="{B7D453DD-DAEF-468F-A270-DFE29F5AA125}" type="presOf" srcId="{DB554B32-556F-4D4A-B08B-963DE914B4BD}" destId="{41D5DEB4-35CE-4802-A2C3-FFE6DAE0649A}" srcOrd="1" destOrd="0" presId="urn:microsoft.com/office/officeart/2005/8/layout/orgChart1"/>
    <dgm:cxn modelId="{821848E1-90F3-41FD-B933-2618C6FF3981}" type="presOf" srcId="{6B43E83E-722D-4533-920F-B2D2664B1610}" destId="{BB3324A5-274C-49AC-A0F8-C01C07021B43}" srcOrd="0" destOrd="0" presId="urn:microsoft.com/office/officeart/2005/8/layout/orgChart1"/>
    <dgm:cxn modelId="{F90EA3E1-7725-429A-9098-279B47FC4475}" srcId="{CDE4B2BF-D628-4CC3-9DBB-D6E7BB704B87}" destId="{DD998B4F-7647-4BE8-83E3-C6D9CF7FAD93}" srcOrd="0" destOrd="0" parTransId="{56629C25-DC77-4556-A2A6-2518DA150348}" sibTransId="{AE8A0903-ACB9-4871-B77E-38304588C061}"/>
    <dgm:cxn modelId="{9751EEE6-EE13-4F6D-933C-85CE7B30A469}" type="presOf" srcId="{CDE4B2BF-D628-4CC3-9DBB-D6E7BB704B87}" destId="{4447BA95-6163-4278-AE45-869D33D61BC3}" srcOrd="1" destOrd="0" presId="urn:microsoft.com/office/officeart/2005/8/layout/orgChart1"/>
    <dgm:cxn modelId="{3C7194E8-A738-48A4-953E-827D922931A9}" type="presOf" srcId="{DD998B4F-7647-4BE8-83E3-C6D9CF7FAD93}" destId="{255C2224-AE24-4DDE-80D0-9B6549147563}" srcOrd="1" destOrd="0" presId="urn:microsoft.com/office/officeart/2005/8/layout/orgChart1"/>
    <dgm:cxn modelId="{1BD84FEF-3AB8-4E07-9F22-D540EB37935C}" srcId="{D5E3033F-F586-4CA2-B1BD-F022ECBF841F}" destId="{5018A212-8DE5-4533-97D4-55BFF3FB444F}" srcOrd="1" destOrd="0" parTransId="{BDF37AE8-DB19-4EEF-BFA5-0BC514F5E9D7}" sibTransId="{0A53FDF4-856E-4190-A0C8-65555949190B}"/>
    <dgm:cxn modelId="{1C6E0FF5-E9A7-4AE7-83A4-145FD4C9C04B}" srcId="{D5E3033F-F586-4CA2-B1BD-F022ECBF841F}" destId="{D9852E18-F7B6-40AB-9B00-FBA74702BE7D}" srcOrd="4" destOrd="0" parTransId="{CBD1F1DA-40F4-4DC4-80A1-738BD55DDE1C}" sibTransId="{198AC9C9-B4D3-4283-9044-4AE8188E285C}"/>
    <dgm:cxn modelId="{A60168F8-2924-4CD7-8BEA-CD8CD72ED19E}" type="presOf" srcId="{74752B49-8B25-4A35-B3C8-DE1EEB7E5CE5}" destId="{373C8C93-BA15-4BDE-B947-E3D7E40F1293}" srcOrd="0" destOrd="0" presId="urn:microsoft.com/office/officeart/2005/8/layout/orgChart1"/>
    <dgm:cxn modelId="{D490C9F8-1A9C-4A74-913A-A4C7F1D366B5}" type="presOf" srcId="{DD998B4F-7647-4BE8-83E3-C6D9CF7FAD93}" destId="{78CC3473-3031-4582-B288-305F44E98ED3}" srcOrd="0" destOrd="0" presId="urn:microsoft.com/office/officeart/2005/8/layout/orgChart1"/>
    <dgm:cxn modelId="{E4CC95FE-BA4A-467F-A8A0-5FE173A93F82}" type="presOf" srcId="{BDF37AE8-DB19-4EEF-BFA5-0BC514F5E9D7}" destId="{3F3C216B-85BC-4E9B-897F-E4B981BD37C0}" srcOrd="0" destOrd="0" presId="urn:microsoft.com/office/officeart/2005/8/layout/orgChart1"/>
    <dgm:cxn modelId="{D650D4FE-D5AC-4701-ABC3-EC02EB30D6DA}" type="presOf" srcId="{717AC321-36C3-4EFB-923D-9B0A75A3266D}" destId="{821A8E3E-654D-4E43-9BD0-8AAF0E0AE2A0}" srcOrd="0" destOrd="0" presId="urn:microsoft.com/office/officeart/2005/8/layout/orgChart1"/>
    <dgm:cxn modelId="{01036FCC-D0C8-45C9-8D55-858BE5F52C49}" type="presParOf" srcId="{9442F875-2F81-467E-A340-4B7A7C42B1C5}" destId="{1086F4E3-810F-45F0-B886-8DE4BB5C2DA3}" srcOrd="0" destOrd="0" presId="urn:microsoft.com/office/officeart/2005/8/layout/orgChart1"/>
    <dgm:cxn modelId="{8EBB3112-6921-4654-8036-BD446CC5DE3D}" type="presParOf" srcId="{1086F4E3-810F-45F0-B886-8DE4BB5C2DA3}" destId="{51F3BDBB-A080-41B9-9747-C16477B62FCD}" srcOrd="0" destOrd="0" presId="urn:microsoft.com/office/officeart/2005/8/layout/orgChart1"/>
    <dgm:cxn modelId="{5818A370-A94A-47BD-BD6B-E9491A6F5DD0}" type="presParOf" srcId="{51F3BDBB-A080-41B9-9747-C16477B62FCD}" destId="{5E02846C-4BB1-4A14-BBBA-544FBA245B96}" srcOrd="0" destOrd="0" presId="urn:microsoft.com/office/officeart/2005/8/layout/orgChart1"/>
    <dgm:cxn modelId="{CFEE89D1-5C19-4716-A6EF-3A50102CB750}" type="presParOf" srcId="{51F3BDBB-A080-41B9-9747-C16477B62FCD}" destId="{BA3ED401-8C52-4E59-822D-6E4CF1FD91B9}" srcOrd="1" destOrd="0" presId="urn:microsoft.com/office/officeart/2005/8/layout/orgChart1"/>
    <dgm:cxn modelId="{204A5E63-494A-4BA1-9911-1C5D85B8BAC4}" type="presParOf" srcId="{1086F4E3-810F-45F0-B886-8DE4BB5C2DA3}" destId="{BA365FE0-D62B-4338-85EB-09CAEAB0BEB5}" srcOrd="1" destOrd="0" presId="urn:microsoft.com/office/officeart/2005/8/layout/orgChart1"/>
    <dgm:cxn modelId="{293A7F75-6993-477E-9F18-1C2D33118D0A}" type="presParOf" srcId="{BA365FE0-D62B-4338-85EB-09CAEAB0BEB5}" destId="{EBAB34AD-C262-43E3-B800-1F357EA30DCD}" srcOrd="0" destOrd="0" presId="urn:microsoft.com/office/officeart/2005/8/layout/orgChart1"/>
    <dgm:cxn modelId="{25207843-B342-402E-8F35-64EB5E5112E1}" type="presParOf" srcId="{BA365FE0-D62B-4338-85EB-09CAEAB0BEB5}" destId="{CBFA6520-7244-409A-9D61-C8A897E90AA7}" srcOrd="1" destOrd="0" presId="urn:microsoft.com/office/officeart/2005/8/layout/orgChart1"/>
    <dgm:cxn modelId="{F7308702-41C4-4375-873F-9C6D545F1A55}" type="presParOf" srcId="{CBFA6520-7244-409A-9D61-C8A897E90AA7}" destId="{15C31418-0F8B-479D-BA9A-A3A1B365052A}" srcOrd="0" destOrd="0" presId="urn:microsoft.com/office/officeart/2005/8/layout/orgChart1"/>
    <dgm:cxn modelId="{66135C4D-AAC6-42AA-8DBD-CC3BB1B14B0B}" type="presParOf" srcId="{15C31418-0F8B-479D-BA9A-A3A1B365052A}" destId="{821A8E3E-654D-4E43-9BD0-8AAF0E0AE2A0}" srcOrd="0" destOrd="0" presId="urn:microsoft.com/office/officeart/2005/8/layout/orgChart1"/>
    <dgm:cxn modelId="{D2DFDF16-C851-4ED8-B450-D1D33C5B4484}" type="presParOf" srcId="{15C31418-0F8B-479D-BA9A-A3A1B365052A}" destId="{8F55500C-646B-486A-8EC2-C91567A953FE}" srcOrd="1" destOrd="0" presId="urn:microsoft.com/office/officeart/2005/8/layout/orgChart1"/>
    <dgm:cxn modelId="{84F4FA5E-DA9C-4E4C-A3DB-500301345532}" type="presParOf" srcId="{CBFA6520-7244-409A-9D61-C8A897E90AA7}" destId="{DA11D08B-37CB-46D1-800C-147E7F49FFFD}" srcOrd="1" destOrd="0" presId="urn:microsoft.com/office/officeart/2005/8/layout/orgChart1"/>
    <dgm:cxn modelId="{270C90DB-B28C-4230-A640-1E9D85E3BCB8}" type="presParOf" srcId="{DA11D08B-37CB-46D1-800C-147E7F49FFFD}" destId="{423FB961-C270-4F10-8B2F-5E69A77732CC}" srcOrd="0" destOrd="0" presId="urn:microsoft.com/office/officeart/2005/8/layout/orgChart1"/>
    <dgm:cxn modelId="{C6AE74AD-F924-40AB-9FE6-C0E337698385}" type="presParOf" srcId="{DA11D08B-37CB-46D1-800C-147E7F49FFFD}" destId="{93FE3BEF-31C4-475D-B7FD-810137FE900E}" srcOrd="1" destOrd="0" presId="urn:microsoft.com/office/officeart/2005/8/layout/orgChart1"/>
    <dgm:cxn modelId="{0DBEA463-CC62-49C9-A1A4-A6707F2B9A18}" type="presParOf" srcId="{93FE3BEF-31C4-475D-B7FD-810137FE900E}" destId="{2C28C6D9-9B1E-468E-B3EC-22F4166696ED}" srcOrd="0" destOrd="0" presId="urn:microsoft.com/office/officeart/2005/8/layout/orgChart1"/>
    <dgm:cxn modelId="{4C0D828A-C90C-427C-B12F-B06B6D2A59EB}" type="presParOf" srcId="{2C28C6D9-9B1E-468E-B3EC-22F4166696ED}" destId="{C9E0E5BD-736C-40EB-81E0-9BE4CFDA364A}" srcOrd="0" destOrd="0" presId="urn:microsoft.com/office/officeart/2005/8/layout/orgChart1"/>
    <dgm:cxn modelId="{9C1051BC-7425-4E3A-B81A-7677FA9EBCD9}" type="presParOf" srcId="{2C28C6D9-9B1E-468E-B3EC-22F4166696ED}" destId="{5F0D255A-2E5A-4744-92FA-2A7F95A8E8BA}" srcOrd="1" destOrd="0" presId="urn:microsoft.com/office/officeart/2005/8/layout/orgChart1"/>
    <dgm:cxn modelId="{8D8B8C37-1394-4D3F-B31C-DBCA8CCE37D5}" type="presParOf" srcId="{93FE3BEF-31C4-475D-B7FD-810137FE900E}" destId="{15A03A6E-CDA7-4631-8679-B6AF96E6F364}" srcOrd="1" destOrd="0" presId="urn:microsoft.com/office/officeart/2005/8/layout/orgChart1"/>
    <dgm:cxn modelId="{CFD49028-5889-416E-A865-EF78C49C73A8}" type="presParOf" srcId="{93FE3BEF-31C4-475D-B7FD-810137FE900E}" destId="{8AA59EEB-0400-4828-9891-11AA39FBB4B2}" srcOrd="2" destOrd="0" presId="urn:microsoft.com/office/officeart/2005/8/layout/orgChart1"/>
    <dgm:cxn modelId="{9EF74331-48C0-4AD6-8235-096FE8AA8616}" type="presParOf" srcId="{CBFA6520-7244-409A-9D61-C8A897E90AA7}" destId="{2A354CA3-DEA5-49A6-B230-581A13BC574A}" srcOrd="2" destOrd="0" presId="urn:microsoft.com/office/officeart/2005/8/layout/orgChart1"/>
    <dgm:cxn modelId="{882906BE-4A01-4913-95E9-2F2D88F0E0A6}" type="presParOf" srcId="{BA365FE0-D62B-4338-85EB-09CAEAB0BEB5}" destId="{3F3C216B-85BC-4E9B-897F-E4B981BD37C0}" srcOrd="2" destOrd="0" presId="urn:microsoft.com/office/officeart/2005/8/layout/orgChart1"/>
    <dgm:cxn modelId="{80921A2F-5F43-4354-AA0F-7F089E19A4C4}" type="presParOf" srcId="{BA365FE0-D62B-4338-85EB-09CAEAB0BEB5}" destId="{80FDA7CB-EAA9-4880-BC78-6D5F89852964}" srcOrd="3" destOrd="0" presId="urn:microsoft.com/office/officeart/2005/8/layout/orgChart1"/>
    <dgm:cxn modelId="{82DA527B-8000-4C44-94AD-B198BBE429E9}" type="presParOf" srcId="{80FDA7CB-EAA9-4880-BC78-6D5F89852964}" destId="{3BEC3FDC-B05F-4ADC-88CF-6ABA4D0BB643}" srcOrd="0" destOrd="0" presId="urn:microsoft.com/office/officeart/2005/8/layout/orgChart1"/>
    <dgm:cxn modelId="{760E6E9E-2E0D-49DC-9CA4-FAE81D03B92D}" type="presParOf" srcId="{3BEC3FDC-B05F-4ADC-88CF-6ABA4D0BB643}" destId="{DD2F79B2-0CE6-4D9E-91DA-0F931B39FCA4}" srcOrd="0" destOrd="0" presId="urn:microsoft.com/office/officeart/2005/8/layout/orgChart1"/>
    <dgm:cxn modelId="{4E5DAB58-93AA-4F9D-AC69-151517C062DB}" type="presParOf" srcId="{3BEC3FDC-B05F-4ADC-88CF-6ABA4D0BB643}" destId="{B30C8A1F-627B-46A5-82D4-8B69A35DD9F8}" srcOrd="1" destOrd="0" presId="urn:microsoft.com/office/officeart/2005/8/layout/orgChart1"/>
    <dgm:cxn modelId="{5460042E-8E38-489E-8ADA-1BE47BA05E23}" type="presParOf" srcId="{80FDA7CB-EAA9-4880-BC78-6D5F89852964}" destId="{682350C1-6BCB-4C8E-AE87-C12E75F97DEE}" srcOrd="1" destOrd="0" presId="urn:microsoft.com/office/officeart/2005/8/layout/orgChart1"/>
    <dgm:cxn modelId="{206F594D-FADC-4E2D-93D9-1AF8789D9CA0}" type="presParOf" srcId="{682350C1-6BCB-4C8E-AE87-C12E75F97DEE}" destId="{DB1F72E2-1CA7-42F6-979C-A575C19525FA}" srcOrd="0" destOrd="0" presId="urn:microsoft.com/office/officeart/2005/8/layout/orgChart1"/>
    <dgm:cxn modelId="{DC0001F5-8E8B-4FC5-B660-73544B815E8C}" type="presParOf" srcId="{682350C1-6BCB-4C8E-AE87-C12E75F97DEE}" destId="{FF5C449E-AE5B-4044-87B9-4F3D3125C294}" srcOrd="1" destOrd="0" presId="urn:microsoft.com/office/officeart/2005/8/layout/orgChart1"/>
    <dgm:cxn modelId="{D77FA1D3-56C3-4611-8080-8FAA33B7C70C}" type="presParOf" srcId="{FF5C449E-AE5B-4044-87B9-4F3D3125C294}" destId="{28680D4E-08A2-40FC-AE55-67BF3EED86F0}" srcOrd="0" destOrd="0" presId="urn:microsoft.com/office/officeart/2005/8/layout/orgChart1"/>
    <dgm:cxn modelId="{6F628A5E-F4FF-4671-A328-3E42CDF1CAF7}" type="presParOf" srcId="{28680D4E-08A2-40FC-AE55-67BF3EED86F0}" destId="{54F9A262-8425-4716-8D43-95B0318DEDA8}" srcOrd="0" destOrd="0" presId="urn:microsoft.com/office/officeart/2005/8/layout/orgChart1"/>
    <dgm:cxn modelId="{8DF8D5A8-4152-4CA8-A78B-E7278075538A}" type="presParOf" srcId="{28680D4E-08A2-40FC-AE55-67BF3EED86F0}" destId="{41D5DEB4-35CE-4802-A2C3-FFE6DAE0649A}" srcOrd="1" destOrd="0" presId="urn:microsoft.com/office/officeart/2005/8/layout/orgChart1"/>
    <dgm:cxn modelId="{3AB7ACF2-7C8C-497E-B7A4-FADB1CE58125}" type="presParOf" srcId="{FF5C449E-AE5B-4044-87B9-4F3D3125C294}" destId="{2E85729D-7C17-4216-B2CA-63D5A82222FF}" srcOrd="1" destOrd="0" presId="urn:microsoft.com/office/officeart/2005/8/layout/orgChart1"/>
    <dgm:cxn modelId="{78E005E1-666F-4C21-985D-A104A9960225}" type="presParOf" srcId="{FF5C449E-AE5B-4044-87B9-4F3D3125C294}" destId="{6AD3E31D-9C8E-46E2-BBB2-4EAF6B08B37B}" srcOrd="2" destOrd="0" presId="urn:microsoft.com/office/officeart/2005/8/layout/orgChart1"/>
    <dgm:cxn modelId="{CE5DA304-0B7C-433A-B353-561D55780363}" type="presParOf" srcId="{80FDA7CB-EAA9-4880-BC78-6D5F89852964}" destId="{B478E9CC-83FE-4D7D-8AA4-9A5A45FE77EF}" srcOrd="2" destOrd="0" presId="urn:microsoft.com/office/officeart/2005/8/layout/orgChart1"/>
    <dgm:cxn modelId="{47B7A3E0-A159-49FF-BD78-68E3E8FC8130}" type="presParOf" srcId="{BA365FE0-D62B-4338-85EB-09CAEAB0BEB5}" destId="{F38E8973-E1E7-44F6-BA8E-2999805C9711}" srcOrd="4" destOrd="0" presId="urn:microsoft.com/office/officeart/2005/8/layout/orgChart1"/>
    <dgm:cxn modelId="{32E47C82-81D6-454D-B8C5-8DFD9A53A24F}" type="presParOf" srcId="{BA365FE0-D62B-4338-85EB-09CAEAB0BEB5}" destId="{67A9722D-3549-4629-B6F0-9D1B8151D04A}" srcOrd="5" destOrd="0" presId="urn:microsoft.com/office/officeart/2005/8/layout/orgChart1"/>
    <dgm:cxn modelId="{A2EFCD9C-70F1-4A36-A47B-E5C014598B36}" type="presParOf" srcId="{67A9722D-3549-4629-B6F0-9D1B8151D04A}" destId="{BAA478C4-C558-49AC-9B0B-F1011C47A943}" srcOrd="0" destOrd="0" presId="urn:microsoft.com/office/officeart/2005/8/layout/orgChart1"/>
    <dgm:cxn modelId="{0FEA0330-DC83-4044-B9E7-2B81B4C61E77}" type="presParOf" srcId="{BAA478C4-C558-49AC-9B0B-F1011C47A943}" destId="{9466125E-A7F3-49F8-9C0C-AEE8A99DF979}" srcOrd="0" destOrd="0" presId="urn:microsoft.com/office/officeart/2005/8/layout/orgChart1"/>
    <dgm:cxn modelId="{8C13B64E-4EBD-4ED8-81A5-55538561A5B0}" type="presParOf" srcId="{BAA478C4-C558-49AC-9B0B-F1011C47A943}" destId="{C177EA89-ACC8-4BAF-B24D-0EC75EDC9D60}" srcOrd="1" destOrd="0" presId="urn:microsoft.com/office/officeart/2005/8/layout/orgChart1"/>
    <dgm:cxn modelId="{366FA901-696A-48F9-991D-65FB190F0EE6}" type="presParOf" srcId="{67A9722D-3549-4629-B6F0-9D1B8151D04A}" destId="{B00EBA83-DF31-4658-88CD-33BA42A5D35D}" srcOrd="1" destOrd="0" presId="urn:microsoft.com/office/officeart/2005/8/layout/orgChart1"/>
    <dgm:cxn modelId="{4382B878-BE96-45DC-A871-AFDB9207C710}" type="presParOf" srcId="{B00EBA83-DF31-4658-88CD-33BA42A5D35D}" destId="{373C8C93-BA15-4BDE-B947-E3D7E40F1293}" srcOrd="0" destOrd="0" presId="urn:microsoft.com/office/officeart/2005/8/layout/orgChart1"/>
    <dgm:cxn modelId="{B29C269D-F56B-46A2-89BE-3B6FA3467795}" type="presParOf" srcId="{B00EBA83-DF31-4658-88CD-33BA42A5D35D}" destId="{578A8A78-56AC-4139-9F40-BE2426EB6A3B}" srcOrd="1" destOrd="0" presId="urn:microsoft.com/office/officeart/2005/8/layout/orgChart1"/>
    <dgm:cxn modelId="{DEB168EA-0FA7-4A82-B2B1-5665C89F7118}" type="presParOf" srcId="{578A8A78-56AC-4139-9F40-BE2426EB6A3B}" destId="{EC813EAB-C9E4-4488-878A-698899C25B2E}" srcOrd="0" destOrd="0" presId="urn:microsoft.com/office/officeart/2005/8/layout/orgChart1"/>
    <dgm:cxn modelId="{760FB240-562B-4188-9BEC-B6F0B7EAC7D2}" type="presParOf" srcId="{EC813EAB-C9E4-4488-878A-698899C25B2E}" destId="{B7982190-50BB-4D58-BC7B-BA2AFEA8550A}" srcOrd="0" destOrd="0" presId="urn:microsoft.com/office/officeart/2005/8/layout/orgChart1"/>
    <dgm:cxn modelId="{5FB82A8D-78F7-434C-B301-28F9B6091467}" type="presParOf" srcId="{EC813EAB-C9E4-4488-878A-698899C25B2E}" destId="{E8423FFB-3CEF-4A76-A604-5779FCA3154F}" srcOrd="1" destOrd="0" presId="urn:microsoft.com/office/officeart/2005/8/layout/orgChart1"/>
    <dgm:cxn modelId="{183AD726-3F13-48B0-A7DC-E40CD05D8E8E}" type="presParOf" srcId="{578A8A78-56AC-4139-9F40-BE2426EB6A3B}" destId="{C13E2C62-3278-42EC-8AF1-A5D2C46CEB3D}" srcOrd="1" destOrd="0" presId="urn:microsoft.com/office/officeart/2005/8/layout/orgChart1"/>
    <dgm:cxn modelId="{7F6FA708-6CA0-4336-9F7E-516317170912}" type="presParOf" srcId="{578A8A78-56AC-4139-9F40-BE2426EB6A3B}" destId="{69D4D477-4C8C-4E3F-824B-47689314F06C}" srcOrd="2" destOrd="0" presId="urn:microsoft.com/office/officeart/2005/8/layout/orgChart1"/>
    <dgm:cxn modelId="{65ACD154-2E02-4C24-B1BC-A6BB12F3FA6D}" type="presParOf" srcId="{67A9722D-3549-4629-B6F0-9D1B8151D04A}" destId="{E4B58776-A8B9-48F2-B531-5AB8D356A379}" srcOrd="2" destOrd="0" presId="urn:microsoft.com/office/officeart/2005/8/layout/orgChart1"/>
    <dgm:cxn modelId="{270373B9-E9D2-42B7-8445-0D77229F76A4}" type="presParOf" srcId="{BA365FE0-D62B-4338-85EB-09CAEAB0BEB5}" destId="{EB59E837-D475-4B10-B5F8-B5B7DD1EE532}" srcOrd="6" destOrd="0" presId="urn:microsoft.com/office/officeart/2005/8/layout/orgChart1"/>
    <dgm:cxn modelId="{ED8B10A0-4621-4936-9AB6-F760AEAD7904}" type="presParOf" srcId="{BA365FE0-D62B-4338-85EB-09CAEAB0BEB5}" destId="{E76E1C37-C7A5-4CF7-9FAD-7792FAC6A692}" srcOrd="7" destOrd="0" presId="urn:microsoft.com/office/officeart/2005/8/layout/orgChart1"/>
    <dgm:cxn modelId="{5ED933CC-BC72-40D6-81E8-3D076AF2E6C4}" type="presParOf" srcId="{E76E1C37-C7A5-4CF7-9FAD-7792FAC6A692}" destId="{270761EE-17A6-4B69-B919-C459180A6A22}" srcOrd="0" destOrd="0" presId="urn:microsoft.com/office/officeart/2005/8/layout/orgChart1"/>
    <dgm:cxn modelId="{0BD0C490-9148-486F-8C61-EC9AD17C79BC}" type="presParOf" srcId="{270761EE-17A6-4B69-B919-C459180A6A22}" destId="{A8FDFC7D-2304-4200-B6A8-FBE522F57351}" srcOrd="0" destOrd="0" presId="urn:microsoft.com/office/officeart/2005/8/layout/orgChart1"/>
    <dgm:cxn modelId="{A1A50DFC-2341-4406-A627-B73BB9B3EBDE}" type="presParOf" srcId="{270761EE-17A6-4B69-B919-C459180A6A22}" destId="{4447BA95-6163-4278-AE45-869D33D61BC3}" srcOrd="1" destOrd="0" presId="urn:microsoft.com/office/officeart/2005/8/layout/orgChart1"/>
    <dgm:cxn modelId="{55D6F485-CC24-44C2-AB03-8DF2B3F28AC4}" type="presParOf" srcId="{E76E1C37-C7A5-4CF7-9FAD-7792FAC6A692}" destId="{54034928-56AD-49EE-A550-A08083657242}" srcOrd="1" destOrd="0" presId="urn:microsoft.com/office/officeart/2005/8/layout/orgChart1"/>
    <dgm:cxn modelId="{71B0C5C5-2FFD-4518-B244-C776BFC39B69}" type="presParOf" srcId="{54034928-56AD-49EE-A550-A08083657242}" destId="{32E6B0BA-1BDC-4605-A1AD-4F5F55EC7AD5}" srcOrd="0" destOrd="0" presId="urn:microsoft.com/office/officeart/2005/8/layout/orgChart1"/>
    <dgm:cxn modelId="{B5CE71C5-81CE-41A6-B79B-5AC9B2715175}" type="presParOf" srcId="{54034928-56AD-49EE-A550-A08083657242}" destId="{9018B878-9DDB-4C11-A3C9-DAFF125EC76A}" srcOrd="1" destOrd="0" presId="urn:microsoft.com/office/officeart/2005/8/layout/orgChart1"/>
    <dgm:cxn modelId="{88F9F87F-A12B-45C2-957C-70996B53F657}" type="presParOf" srcId="{9018B878-9DDB-4C11-A3C9-DAFF125EC76A}" destId="{2CA96B8D-01C4-4EAD-8116-65EE57565E76}" srcOrd="0" destOrd="0" presId="urn:microsoft.com/office/officeart/2005/8/layout/orgChart1"/>
    <dgm:cxn modelId="{B1D41FC0-A8B9-44DE-9542-73329EC0010F}" type="presParOf" srcId="{2CA96B8D-01C4-4EAD-8116-65EE57565E76}" destId="{78CC3473-3031-4582-B288-305F44E98ED3}" srcOrd="0" destOrd="0" presId="urn:microsoft.com/office/officeart/2005/8/layout/orgChart1"/>
    <dgm:cxn modelId="{1535541D-4C31-409A-8972-18B6D9823012}" type="presParOf" srcId="{2CA96B8D-01C4-4EAD-8116-65EE57565E76}" destId="{255C2224-AE24-4DDE-80D0-9B6549147563}" srcOrd="1" destOrd="0" presId="urn:microsoft.com/office/officeart/2005/8/layout/orgChart1"/>
    <dgm:cxn modelId="{E44E68EA-1C70-42C5-AE62-BE6AAD0384C3}" type="presParOf" srcId="{9018B878-9DDB-4C11-A3C9-DAFF125EC76A}" destId="{53031834-A100-401C-B736-47E09E7A3D63}" srcOrd="1" destOrd="0" presId="urn:microsoft.com/office/officeart/2005/8/layout/orgChart1"/>
    <dgm:cxn modelId="{2CA92A16-B559-402A-8D29-C67833044EE6}" type="presParOf" srcId="{9018B878-9DDB-4C11-A3C9-DAFF125EC76A}" destId="{7DE6945C-8294-4DDD-B4D9-664A148938C4}" srcOrd="2" destOrd="0" presId="urn:microsoft.com/office/officeart/2005/8/layout/orgChart1"/>
    <dgm:cxn modelId="{7487C546-3149-46B5-8AC9-9F92D2511B8D}" type="presParOf" srcId="{E76E1C37-C7A5-4CF7-9FAD-7792FAC6A692}" destId="{2B19B80E-3A2B-4EBF-80A0-AB73CCB1206D}" srcOrd="2" destOrd="0" presId="urn:microsoft.com/office/officeart/2005/8/layout/orgChart1"/>
    <dgm:cxn modelId="{1D89EF44-B063-427A-8A30-50BBF4075590}" type="presParOf" srcId="{BA365FE0-D62B-4338-85EB-09CAEAB0BEB5}" destId="{51C1AAAA-1A3A-4DBD-A242-C0DCEFE6C476}" srcOrd="8" destOrd="0" presId="urn:microsoft.com/office/officeart/2005/8/layout/orgChart1"/>
    <dgm:cxn modelId="{0D23BCE2-B0C7-4E59-BED5-5EC2430CEB81}" type="presParOf" srcId="{BA365FE0-D62B-4338-85EB-09CAEAB0BEB5}" destId="{1B71C46E-CB39-421C-A320-D4B6B39BAC18}" srcOrd="9" destOrd="0" presId="urn:microsoft.com/office/officeart/2005/8/layout/orgChart1"/>
    <dgm:cxn modelId="{C231814A-05A2-4EC1-817F-D141AFA0CFB6}" type="presParOf" srcId="{1B71C46E-CB39-421C-A320-D4B6B39BAC18}" destId="{8E3A718E-CB56-4964-9947-DC0D10FCCE02}" srcOrd="0" destOrd="0" presId="urn:microsoft.com/office/officeart/2005/8/layout/orgChart1"/>
    <dgm:cxn modelId="{CB8E5E84-2850-4AF2-BE79-8091F1EDDE02}" type="presParOf" srcId="{8E3A718E-CB56-4964-9947-DC0D10FCCE02}" destId="{93C47D72-FC2A-451E-B91A-68A7A3602BB6}" srcOrd="0" destOrd="0" presId="urn:microsoft.com/office/officeart/2005/8/layout/orgChart1"/>
    <dgm:cxn modelId="{1F61D67D-0B42-43B2-9782-F16460C8237B}" type="presParOf" srcId="{8E3A718E-CB56-4964-9947-DC0D10FCCE02}" destId="{ACAB26D5-C529-4F21-ADFE-383B3E6D78FB}" srcOrd="1" destOrd="0" presId="urn:microsoft.com/office/officeart/2005/8/layout/orgChart1"/>
    <dgm:cxn modelId="{D4A15F79-316A-4DFD-A266-F1E09AC903C6}" type="presParOf" srcId="{1B71C46E-CB39-421C-A320-D4B6B39BAC18}" destId="{05E1769D-8C04-436C-8AFC-A481220CFC92}" srcOrd="1" destOrd="0" presId="urn:microsoft.com/office/officeart/2005/8/layout/orgChart1"/>
    <dgm:cxn modelId="{61A7DDC2-64AC-4040-9749-631DB415C6D5}" type="presParOf" srcId="{05E1769D-8C04-436C-8AFC-A481220CFC92}" destId="{F96FE132-C92B-452C-A1B5-AA39AF479712}" srcOrd="0" destOrd="0" presId="urn:microsoft.com/office/officeart/2005/8/layout/orgChart1"/>
    <dgm:cxn modelId="{86FDFAE6-4504-400D-8046-B3A86D13F683}" type="presParOf" srcId="{05E1769D-8C04-436C-8AFC-A481220CFC92}" destId="{A584B1EE-87B5-4705-937F-149A66014B0F}" srcOrd="1" destOrd="0" presId="urn:microsoft.com/office/officeart/2005/8/layout/orgChart1"/>
    <dgm:cxn modelId="{AE270AA4-BC8B-4ED6-9D46-105658D261A8}" type="presParOf" srcId="{A584B1EE-87B5-4705-937F-149A66014B0F}" destId="{E100977E-C698-4A1E-9F02-084989C2D58F}" srcOrd="0" destOrd="0" presId="urn:microsoft.com/office/officeart/2005/8/layout/orgChart1"/>
    <dgm:cxn modelId="{D3CB2D2B-5EAB-4852-864D-75A3224D6980}" type="presParOf" srcId="{E100977E-C698-4A1E-9F02-084989C2D58F}" destId="{611C5250-BBD8-401E-95A1-869D3C1A68A0}" srcOrd="0" destOrd="0" presId="urn:microsoft.com/office/officeart/2005/8/layout/orgChart1"/>
    <dgm:cxn modelId="{65834335-7150-47B4-9A7A-136373C50A0B}" type="presParOf" srcId="{E100977E-C698-4A1E-9F02-084989C2D58F}" destId="{6C287738-C3E5-4A49-AE83-B77CD1A77EC5}" srcOrd="1" destOrd="0" presId="urn:microsoft.com/office/officeart/2005/8/layout/orgChart1"/>
    <dgm:cxn modelId="{DDE62EEC-77BE-4A4E-8643-1656DCEB872A}" type="presParOf" srcId="{A584B1EE-87B5-4705-937F-149A66014B0F}" destId="{DD4516C1-8DAE-4F3C-A9DF-672557711A15}" srcOrd="1" destOrd="0" presId="urn:microsoft.com/office/officeart/2005/8/layout/orgChart1"/>
    <dgm:cxn modelId="{E3372291-0366-44BC-875C-681F5F505C17}" type="presParOf" srcId="{A584B1EE-87B5-4705-937F-149A66014B0F}" destId="{C563F256-620C-46A2-94AD-1326ACBF5050}" srcOrd="2" destOrd="0" presId="urn:microsoft.com/office/officeart/2005/8/layout/orgChart1"/>
    <dgm:cxn modelId="{A8FBC0DF-2EE6-4407-8CC1-7E6B3A800E71}" type="presParOf" srcId="{05E1769D-8C04-436C-8AFC-A481220CFC92}" destId="{DBDE11BE-1CD2-4CFC-A3AC-CF1AAE6FFA9D}" srcOrd="2" destOrd="0" presId="urn:microsoft.com/office/officeart/2005/8/layout/orgChart1"/>
    <dgm:cxn modelId="{4FE4D2ED-55B6-4CC9-ADC7-8B43F80E1278}" type="presParOf" srcId="{05E1769D-8C04-436C-8AFC-A481220CFC92}" destId="{C7B23545-7CDB-4F88-92AA-1D8FD6804324}" srcOrd="3" destOrd="0" presId="urn:microsoft.com/office/officeart/2005/8/layout/orgChart1"/>
    <dgm:cxn modelId="{62E276CC-A74A-4D7D-AA2C-27F6E1D0DE17}" type="presParOf" srcId="{C7B23545-7CDB-4F88-92AA-1D8FD6804324}" destId="{D3EA3893-4B7A-4282-84C4-C8DA03FD03CB}" srcOrd="0" destOrd="0" presId="urn:microsoft.com/office/officeart/2005/8/layout/orgChart1"/>
    <dgm:cxn modelId="{17816EE4-9E81-438B-9FF2-18A9185EE464}" type="presParOf" srcId="{D3EA3893-4B7A-4282-84C4-C8DA03FD03CB}" destId="{BB3324A5-274C-49AC-A0F8-C01C07021B43}" srcOrd="0" destOrd="0" presId="urn:microsoft.com/office/officeart/2005/8/layout/orgChart1"/>
    <dgm:cxn modelId="{3D9142D9-522C-49F2-86D8-F934305117A7}" type="presParOf" srcId="{D3EA3893-4B7A-4282-84C4-C8DA03FD03CB}" destId="{606073D4-15B5-43D1-A7ED-F4DC2E209887}" srcOrd="1" destOrd="0" presId="urn:microsoft.com/office/officeart/2005/8/layout/orgChart1"/>
    <dgm:cxn modelId="{2D531345-3A1D-4070-8183-C1F4098264F9}" type="presParOf" srcId="{C7B23545-7CDB-4F88-92AA-1D8FD6804324}" destId="{5C24198D-1F19-4217-ADA4-54CAA3F911BB}" srcOrd="1" destOrd="0" presId="urn:microsoft.com/office/officeart/2005/8/layout/orgChart1"/>
    <dgm:cxn modelId="{6ED2AB3A-8AC8-4035-B3AD-589156D79D0D}" type="presParOf" srcId="{C7B23545-7CDB-4F88-92AA-1D8FD6804324}" destId="{41591267-4604-4372-AE5D-3CB955740A28}" srcOrd="2" destOrd="0" presId="urn:microsoft.com/office/officeart/2005/8/layout/orgChart1"/>
    <dgm:cxn modelId="{76A9568A-1A7B-44AE-9BFF-6AB4BD380C60}" type="presParOf" srcId="{1B71C46E-CB39-421C-A320-D4B6B39BAC18}" destId="{BA0D1729-909C-44B6-BC4B-4A53D958C1CC}" srcOrd="2" destOrd="0" presId="urn:microsoft.com/office/officeart/2005/8/layout/orgChart1"/>
    <dgm:cxn modelId="{42535E4D-2609-4DC3-B6FD-9363B00E749E}" type="presParOf" srcId="{1086F4E3-810F-45F0-B886-8DE4BB5C2DA3}" destId="{BDA64EF6-AAB6-4252-A68B-4E960F8A4B4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E11BE-1CD2-4CFC-A3AC-CF1AAE6FFA9D}">
      <dsp:nvSpPr>
        <dsp:cNvPr id="0" name=""/>
        <dsp:cNvSpPr/>
      </dsp:nvSpPr>
      <dsp:spPr>
        <a:xfrm>
          <a:off x="6698353" y="2123745"/>
          <a:ext cx="198908" cy="1551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1488"/>
              </a:lnTo>
              <a:lnTo>
                <a:pt x="198908" y="155148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FE132-C92B-452C-A1B5-AA39AF479712}">
      <dsp:nvSpPr>
        <dsp:cNvPr id="0" name=""/>
        <dsp:cNvSpPr/>
      </dsp:nvSpPr>
      <dsp:spPr>
        <a:xfrm>
          <a:off x="6698353" y="2123745"/>
          <a:ext cx="198908" cy="609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986"/>
              </a:lnTo>
              <a:lnTo>
                <a:pt x="198908" y="60998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C1AAAA-1A3A-4DBD-A242-C0DCEFE6C476}">
      <dsp:nvSpPr>
        <dsp:cNvPr id="0" name=""/>
        <dsp:cNvSpPr/>
      </dsp:nvSpPr>
      <dsp:spPr>
        <a:xfrm>
          <a:off x="3949042" y="1182243"/>
          <a:ext cx="3279734" cy="278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36"/>
              </a:lnTo>
              <a:lnTo>
                <a:pt x="3279734" y="139236"/>
              </a:lnTo>
              <a:lnTo>
                <a:pt x="3279734" y="2784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6B0BA-1BDC-4605-A1AD-4F5F55EC7AD5}">
      <dsp:nvSpPr>
        <dsp:cNvPr id="0" name=""/>
        <dsp:cNvSpPr/>
      </dsp:nvSpPr>
      <dsp:spPr>
        <a:xfrm>
          <a:off x="5093822" y="2123745"/>
          <a:ext cx="198908" cy="609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986"/>
              </a:lnTo>
              <a:lnTo>
                <a:pt x="198908" y="60998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9E837-D475-4B10-B5F8-B5B7DD1EE532}">
      <dsp:nvSpPr>
        <dsp:cNvPr id="0" name=""/>
        <dsp:cNvSpPr/>
      </dsp:nvSpPr>
      <dsp:spPr>
        <a:xfrm>
          <a:off x="3949042" y="1182243"/>
          <a:ext cx="1675203" cy="278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36"/>
              </a:lnTo>
              <a:lnTo>
                <a:pt x="1675203" y="139236"/>
              </a:lnTo>
              <a:lnTo>
                <a:pt x="1675203" y="2784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C8C93-BA15-4BDE-B947-E3D7E40F1293}">
      <dsp:nvSpPr>
        <dsp:cNvPr id="0" name=""/>
        <dsp:cNvSpPr/>
      </dsp:nvSpPr>
      <dsp:spPr>
        <a:xfrm>
          <a:off x="3489291" y="2123745"/>
          <a:ext cx="198908" cy="754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4003"/>
              </a:lnTo>
              <a:lnTo>
                <a:pt x="198908" y="7540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E8973-E1E7-44F6-BA8E-2999805C9711}">
      <dsp:nvSpPr>
        <dsp:cNvPr id="0" name=""/>
        <dsp:cNvSpPr/>
      </dsp:nvSpPr>
      <dsp:spPr>
        <a:xfrm>
          <a:off x="3903322" y="1182243"/>
          <a:ext cx="91440" cy="2784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236"/>
              </a:lnTo>
              <a:lnTo>
                <a:pt x="116392" y="139236"/>
              </a:lnTo>
              <a:lnTo>
                <a:pt x="116392" y="2784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F72E2-1CA7-42F6-979C-A575C19525FA}">
      <dsp:nvSpPr>
        <dsp:cNvPr id="0" name=""/>
        <dsp:cNvSpPr/>
      </dsp:nvSpPr>
      <dsp:spPr>
        <a:xfrm>
          <a:off x="1743416" y="2123745"/>
          <a:ext cx="198908" cy="865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70"/>
              </a:lnTo>
              <a:lnTo>
                <a:pt x="198908" y="86567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C216B-85BC-4E9B-897F-E4B981BD37C0}">
      <dsp:nvSpPr>
        <dsp:cNvPr id="0" name=""/>
        <dsp:cNvSpPr/>
      </dsp:nvSpPr>
      <dsp:spPr>
        <a:xfrm>
          <a:off x="2273839" y="1182243"/>
          <a:ext cx="1675203" cy="278472"/>
        </a:xfrm>
        <a:custGeom>
          <a:avLst/>
          <a:gdLst/>
          <a:ahLst/>
          <a:cxnLst/>
          <a:rect l="0" t="0" r="0" b="0"/>
          <a:pathLst>
            <a:path>
              <a:moveTo>
                <a:pt x="1675203" y="0"/>
              </a:moveTo>
              <a:lnTo>
                <a:pt x="1675203" y="139236"/>
              </a:lnTo>
              <a:lnTo>
                <a:pt x="0" y="139236"/>
              </a:lnTo>
              <a:lnTo>
                <a:pt x="0" y="2784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FB961-C270-4F10-8B2F-5E69A77732CC}">
      <dsp:nvSpPr>
        <dsp:cNvPr id="0" name=""/>
        <dsp:cNvSpPr/>
      </dsp:nvSpPr>
      <dsp:spPr>
        <a:xfrm>
          <a:off x="138885" y="2123745"/>
          <a:ext cx="198908" cy="609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986"/>
              </a:lnTo>
              <a:lnTo>
                <a:pt x="198908" y="60998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B34AD-C262-43E3-B800-1F357EA30DCD}">
      <dsp:nvSpPr>
        <dsp:cNvPr id="0" name=""/>
        <dsp:cNvSpPr/>
      </dsp:nvSpPr>
      <dsp:spPr>
        <a:xfrm>
          <a:off x="669308" y="1182243"/>
          <a:ext cx="3279734" cy="278472"/>
        </a:xfrm>
        <a:custGeom>
          <a:avLst/>
          <a:gdLst/>
          <a:ahLst/>
          <a:cxnLst/>
          <a:rect l="0" t="0" r="0" b="0"/>
          <a:pathLst>
            <a:path>
              <a:moveTo>
                <a:pt x="3279734" y="0"/>
              </a:moveTo>
              <a:lnTo>
                <a:pt x="3279734" y="139236"/>
              </a:lnTo>
              <a:lnTo>
                <a:pt x="0" y="139236"/>
              </a:lnTo>
              <a:lnTo>
                <a:pt x="0" y="2784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2846C-4BB1-4A14-BBBA-544FBA245B96}">
      <dsp:nvSpPr>
        <dsp:cNvPr id="0" name=""/>
        <dsp:cNvSpPr/>
      </dsp:nvSpPr>
      <dsp:spPr>
        <a:xfrm>
          <a:off x="3286013" y="519214"/>
          <a:ext cx="1326058" cy="663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Verwaltungsleitung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 Petra Grau</a:t>
          </a:r>
        </a:p>
      </dsp:txBody>
      <dsp:txXfrm>
        <a:off x="3286013" y="519214"/>
        <a:ext cx="1326058" cy="663029"/>
      </dsp:txXfrm>
    </dsp:sp>
    <dsp:sp modelId="{821A8E3E-654D-4E43-9BD0-8AAF0E0AE2A0}">
      <dsp:nvSpPr>
        <dsp:cNvPr id="0" name=""/>
        <dsp:cNvSpPr/>
      </dsp:nvSpPr>
      <dsp:spPr>
        <a:xfrm>
          <a:off x="6279" y="1460716"/>
          <a:ext cx="1326058" cy="663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Controlling </a:t>
          </a:r>
          <a:br>
            <a:rPr lang="de-DE" sz="900" kern="1200" dirty="0"/>
          </a:br>
          <a:br>
            <a:rPr lang="de-DE" sz="900" kern="1200" dirty="0"/>
          </a:br>
          <a:r>
            <a:rPr lang="de-DE" sz="900" kern="1200" dirty="0"/>
            <a:t>Abt. Leitung Fabian Wagner</a:t>
          </a:r>
        </a:p>
      </dsp:txBody>
      <dsp:txXfrm>
        <a:off x="6279" y="1460716"/>
        <a:ext cx="1326058" cy="663029"/>
      </dsp:txXfrm>
    </dsp:sp>
    <dsp:sp modelId="{C9E0E5BD-736C-40EB-81E0-9BE4CFDA364A}">
      <dsp:nvSpPr>
        <dsp:cNvPr id="0" name=""/>
        <dsp:cNvSpPr/>
      </dsp:nvSpPr>
      <dsp:spPr>
        <a:xfrm>
          <a:off x="337793" y="2402217"/>
          <a:ext cx="1326058" cy="6630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Sabrina Weigand</a:t>
          </a:r>
        </a:p>
      </dsp:txBody>
      <dsp:txXfrm>
        <a:off x="337793" y="2402217"/>
        <a:ext cx="1326058" cy="663029"/>
      </dsp:txXfrm>
    </dsp:sp>
    <dsp:sp modelId="{DD2F79B2-0CE6-4D9E-91DA-0F931B39FCA4}">
      <dsp:nvSpPr>
        <dsp:cNvPr id="0" name=""/>
        <dsp:cNvSpPr/>
      </dsp:nvSpPr>
      <dsp:spPr>
        <a:xfrm>
          <a:off x="1610810" y="1460716"/>
          <a:ext cx="1326058" cy="663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Personalabteilung</a:t>
          </a:r>
          <a:br>
            <a:rPr lang="de-DE" sz="900" kern="1200" dirty="0"/>
          </a:br>
          <a:r>
            <a:rPr lang="de-DE" sz="900" kern="1200" dirty="0"/>
            <a:t> </a:t>
          </a:r>
          <a:br>
            <a:rPr lang="de-DE" sz="900" kern="1200" dirty="0"/>
          </a:br>
          <a:r>
            <a:rPr lang="de-DE" sz="900" kern="1200" dirty="0" err="1"/>
            <a:t>Fr.Grau</a:t>
          </a:r>
          <a:endParaRPr lang="de-DE" sz="900" kern="1200" dirty="0"/>
        </a:p>
      </dsp:txBody>
      <dsp:txXfrm>
        <a:off x="1610810" y="1460716"/>
        <a:ext cx="1326058" cy="663029"/>
      </dsp:txXfrm>
    </dsp:sp>
    <dsp:sp modelId="{54F9A262-8425-4716-8D43-95B0318DEDA8}">
      <dsp:nvSpPr>
        <dsp:cNvPr id="0" name=""/>
        <dsp:cNvSpPr/>
      </dsp:nvSpPr>
      <dsp:spPr>
        <a:xfrm>
          <a:off x="1942324" y="2402217"/>
          <a:ext cx="1467403" cy="117439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Jaqueline Schlutt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Claudia Dunkel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Cornelia Kleingarn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Vanessa Voigt</a:t>
          </a:r>
          <a:br>
            <a:rPr lang="de-DE" sz="900" kern="1200" dirty="0"/>
          </a:br>
          <a:r>
            <a:rPr lang="de-DE" sz="900" kern="1200" dirty="0"/>
            <a:t>Hapilya Shanmugarajah</a:t>
          </a:r>
          <a:br>
            <a:rPr lang="de-DE" sz="900" kern="1200" dirty="0"/>
          </a:br>
          <a:r>
            <a:rPr lang="de-DE" sz="900" kern="1200" dirty="0"/>
            <a:t>Claudia Rypczinski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Jennifer Kuhl</a:t>
          </a:r>
        </a:p>
      </dsp:txBody>
      <dsp:txXfrm>
        <a:off x="1942324" y="2402217"/>
        <a:ext cx="1467403" cy="1174397"/>
      </dsp:txXfrm>
    </dsp:sp>
    <dsp:sp modelId="{9466125E-A7F3-49F8-9C0C-AEE8A99DF979}">
      <dsp:nvSpPr>
        <dsp:cNvPr id="0" name=""/>
        <dsp:cNvSpPr/>
      </dsp:nvSpPr>
      <dsp:spPr>
        <a:xfrm>
          <a:off x="3356685" y="1460716"/>
          <a:ext cx="1326058" cy="663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Finanzbuchhaltung</a:t>
          </a:r>
          <a:br>
            <a:rPr lang="de-DE" sz="900" kern="1200" dirty="0"/>
          </a:br>
          <a:r>
            <a:rPr lang="de-DE" sz="900" kern="1200" dirty="0"/>
            <a:t>Abt. Leitung Fabian Wagner</a:t>
          </a:r>
        </a:p>
      </dsp:txBody>
      <dsp:txXfrm>
        <a:off x="3356685" y="1460716"/>
        <a:ext cx="1326058" cy="663029"/>
      </dsp:txXfrm>
    </dsp:sp>
    <dsp:sp modelId="{B7982190-50BB-4D58-BC7B-BA2AFEA8550A}">
      <dsp:nvSpPr>
        <dsp:cNvPr id="0" name=""/>
        <dsp:cNvSpPr/>
      </dsp:nvSpPr>
      <dsp:spPr>
        <a:xfrm>
          <a:off x="3688200" y="2402217"/>
          <a:ext cx="1255339" cy="9510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Claudia Niemann</a:t>
          </a:r>
          <a:br>
            <a:rPr lang="de-DE" sz="900" kern="1200" dirty="0"/>
          </a:br>
          <a:r>
            <a:rPr lang="de-DE" sz="900" kern="1200" dirty="0"/>
            <a:t>Claudia Kiauka</a:t>
          </a:r>
          <a:br>
            <a:rPr lang="de-DE" sz="900" kern="1200" dirty="0"/>
          </a:br>
          <a:r>
            <a:rPr lang="de-DE" sz="900" kern="1200" dirty="0"/>
            <a:t>Tu Uyen Vu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Alexandra Schreiber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Karin Schlösser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 dirty="0"/>
        </a:p>
      </dsp:txBody>
      <dsp:txXfrm>
        <a:off x="3688200" y="2402217"/>
        <a:ext cx="1255339" cy="951062"/>
      </dsp:txXfrm>
    </dsp:sp>
    <dsp:sp modelId="{A8FDFC7D-2304-4200-B6A8-FBE522F57351}">
      <dsp:nvSpPr>
        <dsp:cNvPr id="0" name=""/>
        <dsp:cNvSpPr/>
      </dsp:nvSpPr>
      <dsp:spPr>
        <a:xfrm>
          <a:off x="4961216" y="1460716"/>
          <a:ext cx="1326058" cy="663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Abrechnung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Abt. Leitung Fabian Wagner</a:t>
          </a:r>
        </a:p>
      </dsp:txBody>
      <dsp:txXfrm>
        <a:off x="4961216" y="1460716"/>
        <a:ext cx="1326058" cy="663029"/>
      </dsp:txXfrm>
    </dsp:sp>
    <dsp:sp modelId="{78CC3473-3031-4582-B288-305F44E98ED3}">
      <dsp:nvSpPr>
        <dsp:cNvPr id="0" name=""/>
        <dsp:cNvSpPr/>
      </dsp:nvSpPr>
      <dsp:spPr>
        <a:xfrm>
          <a:off x="5292731" y="2402217"/>
          <a:ext cx="1326058" cy="6630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Silke Heins</a:t>
          </a:r>
          <a:br>
            <a:rPr lang="de-DE" sz="900" kern="1200" dirty="0"/>
          </a:br>
          <a:r>
            <a:rPr lang="de-DE" sz="900" kern="1200" dirty="0"/>
            <a:t>Verena Figura</a:t>
          </a:r>
          <a:br>
            <a:rPr lang="de-DE" sz="900" kern="1200" dirty="0"/>
          </a:br>
          <a:r>
            <a:rPr lang="de-DE" sz="900" kern="1200" dirty="0"/>
            <a:t>Britta Schmehl</a:t>
          </a:r>
          <a:br>
            <a:rPr lang="de-DE" sz="900" kern="1200" dirty="0"/>
          </a:br>
          <a:r>
            <a:rPr lang="de-DE" sz="900" kern="1200" dirty="0"/>
            <a:t>Jennifer Cremer</a:t>
          </a:r>
          <a:br>
            <a:rPr lang="de-DE" sz="900" kern="1200" dirty="0"/>
          </a:br>
          <a:endParaRPr lang="de-DE" sz="900" kern="1200" dirty="0"/>
        </a:p>
      </dsp:txBody>
      <dsp:txXfrm>
        <a:off x="5292731" y="2402217"/>
        <a:ext cx="1326058" cy="663029"/>
      </dsp:txXfrm>
    </dsp:sp>
    <dsp:sp modelId="{93C47D72-FC2A-451E-B91A-68A7A3602BB6}">
      <dsp:nvSpPr>
        <dsp:cNvPr id="0" name=""/>
        <dsp:cNvSpPr/>
      </dsp:nvSpPr>
      <dsp:spPr>
        <a:xfrm>
          <a:off x="6565747" y="1460716"/>
          <a:ext cx="1326058" cy="663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Allgemeine Verwaltung</a:t>
          </a:r>
          <a:br>
            <a:rPr lang="de-DE" sz="900" kern="1200" dirty="0"/>
          </a:br>
          <a:r>
            <a:rPr lang="de-DE" sz="900" kern="1200" dirty="0"/>
            <a:t>Abteilungsleitung</a:t>
          </a:r>
          <a:br>
            <a:rPr lang="de-DE" sz="900" kern="1200" dirty="0"/>
          </a:br>
          <a:r>
            <a:rPr lang="de-DE" sz="900" kern="1200"/>
            <a:t>Daniela Silbersdorf</a:t>
          </a:r>
          <a:br>
            <a:rPr lang="de-DE" sz="900" kern="1200" dirty="0"/>
          </a:br>
          <a:endParaRPr lang="de-DE" sz="900" kern="1200" dirty="0"/>
        </a:p>
      </dsp:txBody>
      <dsp:txXfrm>
        <a:off x="6565747" y="1460716"/>
        <a:ext cx="1326058" cy="663029"/>
      </dsp:txXfrm>
    </dsp:sp>
    <dsp:sp modelId="{611C5250-BBD8-401E-95A1-869D3C1A68A0}">
      <dsp:nvSpPr>
        <dsp:cNvPr id="0" name=""/>
        <dsp:cNvSpPr/>
      </dsp:nvSpPr>
      <dsp:spPr>
        <a:xfrm>
          <a:off x="6897262" y="2402217"/>
          <a:ext cx="1326058" cy="6630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Leitung Gebäudemanagement</a:t>
          </a:r>
          <a:br>
            <a:rPr lang="de-DE" sz="900" kern="1200" dirty="0"/>
          </a:br>
          <a:r>
            <a:rPr lang="de-DE" sz="900" kern="1200" dirty="0"/>
            <a:t>Raymund Kasperczyk</a:t>
          </a:r>
          <a:br>
            <a:rPr lang="de-DE" sz="900" kern="1200" dirty="0"/>
          </a:br>
          <a:endParaRPr lang="de-DE" sz="900" kern="1200" dirty="0"/>
        </a:p>
      </dsp:txBody>
      <dsp:txXfrm>
        <a:off x="6897262" y="2402217"/>
        <a:ext cx="1326058" cy="663029"/>
      </dsp:txXfrm>
    </dsp:sp>
    <dsp:sp modelId="{BB3324A5-274C-49AC-A0F8-C01C07021B43}">
      <dsp:nvSpPr>
        <dsp:cNvPr id="0" name=""/>
        <dsp:cNvSpPr/>
      </dsp:nvSpPr>
      <dsp:spPr>
        <a:xfrm>
          <a:off x="6897262" y="3343719"/>
          <a:ext cx="1326058" cy="6630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Alexander Pick</a:t>
          </a:r>
          <a:br>
            <a:rPr lang="de-DE" sz="900" kern="1200" dirty="0"/>
          </a:br>
          <a:r>
            <a:rPr lang="de-DE" sz="900" kern="1200" dirty="0"/>
            <a:t>Martin Jonen</a:t>
          </a:r>
        </a:p>
      </dsp:txBody>
      <dsp:txXfrm>
        <a:off x="6897262" y="3343719"/>
        <a:ext cx="1326058" cy="663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8FDD7-568F-41DC-9594-84B106CDDC94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60D27-FB26-4791-9413-2E8A0A4770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17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20657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10" y="537190"/>
            <a:ext cx="2369430" cy="122719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8169"/>
            <a:ext cx="9144000" cy="1780868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899594" y="5968603"/>
            <a:ext cx="4608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www.caritas-rheinsieg.de</a:t>
            </a:r>
          </a:p>
        </p:txBody>
      </p:sp>
    </p:spTree>
    <p:extLst>
      <p:ext uri="{BB962C8B-B14F-4D97-AF65-F5344CB8AC3E}">
        <p14:creationId xmlns:p14="http://schemas.microsoft.com/office/powerpoint/2010/main" val="70251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5267D675-1C37-4EF8-9BB4-E15CFC011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CA60E41A-FED5-4791-894C-1291E075354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5288" y="765175"/>
            <a:ext cx="4897437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160501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5E6624D4-5ADB-4185-B9CC-73AD004C79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C2F3E45C-DD05-41C8-B257-E4AE3BE024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2313" y="765175"/>
            <a:ext cx="4570412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344610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7ABC320E-E7E6-4F13-BDD7-4FD3DEEB62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EF7822FD-1B46-4F53-BDE1-E4963367EFE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765175"/>
            <a:ext cx="4835525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1206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12777"/>
            <a:ext cx="4040188" cy="762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412777"/>
            <a:ext cx="4041775" cy="762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859" y="439808"/>
            <a:ext cx="1254600" cy="64979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sp>
        <p:nvSpPr>
          <p:cNvPr id="13" name="Inhaltsplatzhalter 9">
            <a:extLst>
              <a:ext uri="{FF2B5EF4-FFF2-40B4-BE49-F238E27FC236}">
                <a16:creationId xmlns:a16="http://schemas.microsoft.com/office/drawing/2014/main" id="{4001ED7A-38C3-4EA6-A594-5D13316282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765175"/>
            <a:ext cx="4835525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13867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8EC0D8D6-A2CD-484F-A43A-397FA31BB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B882FE72-FCEB-481A-A9B1-4131DF8DF0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5288" y="765175"/>
            <a:ext cx="4897437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365304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1435102"/>
            <a:ext cx="3008313" cy="141783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HelveticaNeueLT Pro 55 Roman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435101"/>
            <a:ext cx="5111750" cy="4691064"/>
          </a:xfrm>
        </p:spPr>
        <p:txBody>
          <a:bodyPr/>
          <a:lstStyle>
            <a:lvl1pPr>
              <a:defRPr sz="3200">
                <a:latin typeface="HelveticaNeueLT Pro 55 Roman" pitchFamily="34" charset="0"/>
              </a:defRPr>
            </a:lvl1pPr>
            <a:lvl2pPr>
              <a:defRPr sz="2800">
                <a:latin typeface="HelveticaNeueLT Pro 55 Roman" pitchFamily="34" charset="0"/>
              </a:defRPr>
            </a:lvl2pPr>
            <a:lvl3pPr>
              <a:defRPr sz="2400">
                <a:latin typeface="HelveticaNeueLT Pro 55 Roman" pitchFamily="34" charset="0"/>
              </a:defRPr>
            </a:lvl3pPr>
            <a:lvl4pPr>
              <a:defRPr sz="2000">
                <a:latin typeface="HelveticaNeueLT Pro 55 Roman" pitchFamily="34" charset="0"/>
              </a:defRPr>
            </a:lvl4pPr>
            <a:lvl5pPr>
              <a:defRPr sz="2000">
                <a:latin typeface="HelveticaNeueLT Pro 55 Roman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A11121D6-372E-4BF1-922B-D53622A6D5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3" name="Inhaltsplatzhalter 9">
            <a:extLst>
              <a:ext uri="{FF2B5EF4-FFF2-40B4-BE49-F238E27FC236}">
                <a16:creationId xmlns:a16="http://schemas.microsoft.com/office/drawing/2014/main" id="{9C351523-3A41-400C-BDD0-9FA017D4C48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5288" y="765175"/>
            <a:ext cx="4897437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54814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HelveticaNeueLT Pro 55 Roman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322775"/>
            <a:ext cx="5486400" cy="340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A873EC39-FBC2-4EB0-8F72-D03E05681A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3" name="Inhaltsplatzhalter 9">
            <a:extLst>
              <a:ext uri="{FF2B5EF4-FFF2-40B4-BE49-F238E27FC236}">
                <a16:creationId xmlns:a16="http://schemas.microsoft.com/office/drawing/2014/main" id="{697E8629-A1A6-45E3-ADFF-FAAB90683E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2288" y="765175"/>
            <a:ext cx="3500437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238600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988840"/>
            <a:ext cx="8229600" cy="4137324"/>
          </a:xfrm>
        </p:spPr>
        <p:txBody>
          <a:bodyPr vert="eaVert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AC582324-94C9-40A5-B202-281B2BB8FE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1F2F4D6E-AAC3-4372-A1BB-0E56065843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765175"/>
            <a:ext cx="4835525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391302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700808"/>
            <a:ext cx="2057400" cy="4425356"/>
          </a:xfrm>
          <a:prstGeom prst="rect">
            <a:avLst/>
          </a:prstGeom>
        </p:spPr>
        <p:txBody>
          <a:bodyPr vert="eaVert"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700808"/>
            <a:ext cx="6019800" cy="4425356"/>
          </a:xfrm>
        </p:spPr>
        <p:txBody>
          <a:bodyPr vert="eaVert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" b="61722"/>
          <a:stretch/>
        </p:blipFill>
        <p:spPr>
          <a:xfrm>
            <a:off x="0" y="6237312"/>
            <a:ext cx="9144000" cy="620688"/>
          </a:xfrm>
          <a:prstGeom prst="rect">
            <a:avLst/>
          </a:prstGeom>
        </p:spPr>
      </p:pic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ED28ACB1-A74A-4EC0-95AD-26803CACE2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05" y="425836"/>
            <a:ext cx="1181629" cy="612000"/>
          </a:xfrm>
          <a:prstGeom prst="rect">
            <a:avLst/>
          </a:prstGeom>
        </p:spPr>
      </p:pic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710295AE-93F0-4215-8A1D-B0002E0685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166" y="765175"/>
            <a:ext cx="4861559" cy="620713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409665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027C5-1B32-48E0-83A2-42C5B35A09A0}" type="datetimeFigureOut">
              <a:rPr lang="de-DE" smtClean="0"/>
              <a:t>27.01.2025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8D2D6-1407-4775-9835-28B51E0B18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96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NeueLT Pro 55 Roman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NeueLT Pro 55 Roman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NeueLT Pro 55 Roman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NeueLT Pro 55 Roman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NeueLT Pro 55 Roma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laudia.dunkel@caritas-rheinsieg.d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Silke.heins@caritas-rheinsieg.d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Valeria.j&#252;ngling@caritas-rheinsieg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9C646D87-DDCF-E59E-3026-CE95181D16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4401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8C8780-55B7-155A-8FBE-333504946A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Organigramm Verwaltung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4E39B19-70E7-D86D-8AF1-84C524B6C79C}"/>
              </a:ext>
            </a:extLst>
          </p:cNvPr>
          <p:cNvSpPr txBox="1"/>
          <p:nvPr/>
        </p:nvSpPr>
        <p:spPr>
          <a:xfrm>
            <a:off x="457200" y="1268760"/>
            <a:ext cx="1450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Stand 1/2025</a:t>
            </a:r>
          </a:p>
          <a:p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01988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877E4C-8E49-3FE2-4BC6-E27434463E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Verwaltungsleitung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BAB5980C-1261-8866-140E-C953CB8D8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442678"/>
              </p:ext>
            </p:extLst>
          </p:nvPr>
        </p:nvGraphicFramePr>
        <p:xfrm>
          <a:off x="457200" y="1340768"/>
          <a:ext cx="7859216" cy="134547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4804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188494019"/>
                    </a:ext>
                  </a:extLst>
                </a:gridCol>
              </a:tblGrid>
              <a:tr h="672738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Vertretung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72738">
                <a:tc>
                  <a:txBody>
                    <a:bodyPr/>
                    <a:lstStyle/>
                    <a:p>
                      <a:r>
                        <a:rPr lang="de-DE" sz="1200" b="1" dirty="0"/>
                        <a:t>Petra Grau</a:t>
                      </a:r>
                    </a:p>
                    <a:p>
                      <a:r>
                        <a:rPr lang="de-DE" sz="1200" b="1" dirty="0"/>
                        <a:t>Petra.grau@caritas-rheinsieg.de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Übergeordnet für alle Bereiche;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Leitungen in den Abteilungen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89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877E4C-8E49-3FE2-4BC6-E27434463E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289" y="332657"/>
            <a:ext cx="4896792" cy="576063"/>
          </a:xfrm>
        </p:spPr>
        <p:txBody>
          <a:bodyPr/>
          <a:lstStyle/>
          <a:p>
            <a:r>
              <a:rPr lang="de-DE" dirty="0"/>
              <a:t>Team Personal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BAB5980C-1261-8866-140E-C953CB8D8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348703"/>
              </p:ext>
            </p:extLst>
          </p:nvPr>
        </p:nvGraphicFramePr>
        <p:xfrm>
          <a:off x="457200" y="1052736"/>
          <a:ext cx="8147248" cy="525778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36812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2036812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610992395"/>
                    </a:ext>
                  </a:extLst>
                </a:gridCol>
              </a:tblGrid>
              <a:tr h="617211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Wer macht die Vertretung?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Cornelia Kleingarn</a:t>
                      </a:r>
                      <a:endParaRPr lang="de-DE" sz="1200" b="1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Cornelia.kleingarn@caritas-rheinsieg.de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Altenzentrum Helenenstift </a:t>
                      </a:r>
                    </a:p>
                    <a:p>
                      <a:r>
                        <a:rPr lang="de-DE" sz="1200" dirty="0"/>
                        <a:t>Kita </a:t>
                      </a:r>
                      <a:r>
                        <a:rPr lang="de-DE" sz="1200" dirty="0" err="1"/>
                        <a:t>JohannesNest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Fr.Schlutt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Claudia Dunkel</a:t>
                      </a:r>
                    </a:p>
                    <a:p>
                      <a:r>
                        <a:rPr lang="de-DE" sz="1200" b="1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Claudia.dunkel@caritas-rheinsieg.de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02241-1209-210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Beratungsdienste/SKH</a:t>
                      </a:r>
                    </a:p>
                    <a:p>
                      <a:r>
                        <a:rPr lang="de-DE" sz="1200" dirty="0"/>
                        <a:t>Verwaltung</a:t>
                      </a:r>
                    </a:p>
                    <a:p>
                      <a:r>
                        <a:rPr lang="de-DE" sz="1200" dirty="0"/>
                        <a:t>MHM Stellenausschreibung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Voigt Beratungsdienste/SKH und Verwaltung</a:t>
                      </a:r>
                    </a:p>
                    <a:p>
                      <a:r>
                        <a:rPr lang="de-DE" sz="1200" dirty="0"/>
                        <a:t>MHM- Fr. Rypczinski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33426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Jaqueline Schlutt</a:t>
                      </a:r>
                    </a:p>
                    <a:p>
                      <a:r>
                        <a:rPr lang="de-DE" sz="1200" b="1" dirty="0"/>
                        <a:t>Jaqueline.schlutt@caritas-rheinsieg.de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02241-1209-164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Haus Elisabeth Altenheim GmbH</a:t>
                      </a:r>
                    </a:p>
                    <a:p>
                      <a:r>
                        <a:rPr lang="de-DE" sz="1200" dirty="0"/>
                        <a:t>Textilpflege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Kleingarn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84540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Vanessa Voigt Vanessa.voigt@caritas-rheinsieg.de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02241-1209-158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Lebensräume f. Menschen mit Behinderung, FUD,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Shanmugarajah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48437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Hapilya Shanmugarajah</a:t>
                      </a:r>
                    </a:p>
                    <a:p>
                      <a:r>
                        <a:rPr lang="de-DE" sz="1200" b="1" dirty="0"/>
                        <a:t>Hapilya.shanmugarajah@caritas-rheinsieg.de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Ambulante Pflege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Dunkel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305825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Claudia Rypczinski</a:t>
                      </a:r>
                    </a:p>
                    <a:p>
                      <a:r>
                        <a:rPr lang="de-DE" sz="1200" b="1" dirty="0"/>
                        <a:t>Claudia.rypczinski@caritas-rheinsieg.de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Prävention u. Personalmarketing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591764"/>
                  </a:ext>
                </a:extLst>
              </a:tr>
              <a:tr h="617211">
                <a:tc>
                  <a:txBody>
                    <a:bodyPr/>
                    <a:lstStyle/>
                    <a:p>
                      <a:r>
                        <a:rPr lang="de-DE" sz="1200" b="1" dirty="0"/>
                        <a:t>Jennifer Kuhl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Ausbildungskoordinationsleitung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97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47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877E4C-8E49-3FE2-4BC6-E27434463E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288" y="765175"/>
            <a:ext cx="6913016" cy="620713"/>
          </a:xfrm>
        </p:spPr>
        <p:txBody>
          <a:bodyPr/>
          <a:lstStyle/>
          <a:p>
            <a:r>
              <a:rPr lang="de-DE" dirty="0"/>
              <a:t>Leitung Controlling, Finanzen und Abrechnung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BAB5980C-1261-8866-140E-C953CB8D8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321455"/>
              </p:ext>
            </p:extLst>
          </p:nvPr>
        </p:nvGraphicFramePr>
        <p:xfrm>
          <a:off x="467544" y="1340768"/>
          <a:ext cx="7848872" cy="134547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54460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3258938542"/>
                    </a:ext>
                  </a:extLst>
                </a:gridCol>
              </a:tblGrid>
              <a:tr h="672738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Vertretung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72738">
                <a:tc>
                  <a:txBody>
                    <a:bodyPr/>
                    <a:lstStyle/>
                    <a:p>
                      <a:r>
                        <a:rPr lang="de-DE" sz="1200" b="1" dirty="0"/>
                        <a:t>Fabian Wagner</a:t>
                      </a:r>
                    </a:p>
                    <a:p>
                      <a:r>
                        <a:rPr lang="de-DE" sz="1200" b="1" dirty="0"/>
                        <a:t>Fabian.wagner@caritas-rheinsieg.de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Alle Bereiche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Fr.Weigand</a:t>
                      </a:r>
                      <a:r>
                        <a:rPr lang="de-DE" sz="1200" dirty="0"/>
                        <a:t> f. Bereich Controlling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088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1698D-63B5-9ED4-C363-73379A5D5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617A1E-0331-E813-4977-DD81C2490CE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Team Controlling 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451A0EB5-E9EC-E72B-C9F0-7F3F54A4E9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7859216" cy="201821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4804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1964804">
                  <a:extLst>
                    <a:ext uri="{9D8B030D-6E8A-4147-A177-3AD203B41FA5}">
                      <a16:colId xmlns:a16="http://schemas.microsoft.com/office/drawing/2014/main" val="3258938542"/>
                    </a:ext>
                  </a:extLst>
                </a:gridCol>
              </a:tblGrid>
              <a:tr h="672738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Vertretung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72738">
                <a:tc>
                  <a:txBody>
                    <a:bodyPr/>
                    <a:lstStyle/>
                    <a:p>
                      <a:r>
                        <a:rPr lang="de-DE" sz="1200" b="1" dirty="0"/>
                        <a:t>Fabian Wagner</a:t>
                      </a:r>
                    </a:p>
                    <a:p>
                      <a:r>
                        <a:rPr lang="de-DE" sz="1200" b="1" dirty="0"/>
                        <a:t>Fabian.wagner@caritas-rheinsieg.de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Alle Bereiche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Fr.Weigand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  <a:tr h="672738">
                <a:tc>
                  <a:txBody>
                    <a:bodyPr/>
                    <a:lstStyle/>
                    <a:p>
                      <a:r>
                        <a:rPr lang="de-DE" sz="1200" b="1" dirty="0"/>
                        <a:t>Sabrina Weigand</a:t>
                      </a:r>
                    </a:p>
                    <a:p>
                      <a:r>
                        <a:rPr lang="de-DE" sz="1200" b="1" dirty="0"/>
                        <a:t>Sabrina.weigand@caritas-rheinsieg.de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Alle Bereiche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Hr.Wagner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20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49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CF90F-1DD7-1D2D-505A-EFCB7B5B4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5EB825-897E-A95D-FBAB-14C813C7D6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289" y="332657"/>
            <a:ext cx="4896792" cy="576063"/>
          </a:xfrm>
        </p:spPr>
        <p:txBody>
          <a:bodyPr/>
          <a:lstStyle/>
          <a:p>
            <a:r>
              <a:rPr lang="de-DE" dirty="0"/>
              <a:t>Team Finanzbuchhaltung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0FD42A60-EC90-1609-8DB7-5DEF426BF0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115697"/>
              </p:ext>
            </p:extLst>
          </p:nvPr>
        </p:nvGraphicFramePr>
        <p:xfrm>
          <a:off x="179512" y="1196752"/>
          <a:ext cx="8712748" cy="371079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75280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1945822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1965491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1926155">
                  <a:extLst>
                    <a:ext uri="{9D8B030D-6E8A-4147-A177-3AD203B41FA5}">
                      <a16:colId xmlns:a16="http://schemas.microsoft.com/office/drawing/2014/main" val="610992395"/>
                    </a:ext>
                  </a:extLst>
                </a:gridCol>
              </a:tblGrid>
              <a:tr h="596853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Wer macht die Vertretung?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18967">
                <a:tc>
                  <a:txBody>
                    <a:bodyPr/>
                    <a:lstStyle/>
                    <a:p>
                      <a:r>
                        <a:rPr lang="de-DE" sz="1200" b="1" dirty="0"/>
                        <a:t>Claudia Niemann </a:t>
                      </a:r>
                      <a:r>
                        <a:rPr lang="de-DE" sz="1200" b="1" dirty="0" err="1">
                          <a:solidFill>
                            <a:schemeClr val="tx1"/>
                          </a:solidFill>
                        </a:rPr>
                        <a:t>Koord.leitung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sz="1200" b="1" dirty="0"/>
                        <a:t>Claudia.niemann@caritas-rheinsieg.de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Altenzentrum Helenenstift</a:t>
                      </a:r>
                    </a:p>
                    <a:p>
                      <a:r>
                        <a:rPr lang="de-DE" sz="1200" dirty="0"/>
                        <a:t>und übergeordnete Angelegenheiten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Claudia Kiauka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  <a:tr h="618967">
                <a:tc>
                  <a:txBody>
                    <a:bodyPr/>
                    <a:lstStyle/>
                    <a:p>
                      <a:r>
                        <a:rPr lang="de-DE" sz="1200" b="1" dirty="0"/>
                        <a:t>Karin Schlösser</a:t>
                      </a:r>
                    </a:p>
                    <a:p>
                      <a:r>
                        <a:rPr lang="de-DE" sz="1200" b="1" dirty="0"/>
                        <a:t>Karin.schloesser@caritas-rheinsieg.de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Altenkirchen,  Verwaltung, ambulante Dienste und Beratungsdienste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Fr.Niemann</a:t>
                      </a:r>
                      <a:r>
                        <a:rPr lang="de-DE" sz="1200" dirty="0"/>
                        <a:t> u. Fr. Schreiber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33426"/>
                  </a:ext>
                </a:extLst>
              </a:tr>
              <a:tr h="596853">
                <a:tc>
                  <a:txBody>
                    <a:bodyPr/>
                    <a:lstStyle/>
                    <a:p>
                      <a:r>
                        <a:rPr lang="de-DE" sz="1200" b="1" dirty="0"/>
                        <a:t>Claudia Kiauka</a:t>
                      </a:r>
                    </a:p>
                    <a:p>
                      <a:r>
                        <a:rPr lang="de-DE" sz="1200" b="1" dirty="0"/>
                        <a:t>Claudia.kiauka@caritas-rheinsieg.de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Haus Elisabeth Altenheim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Claudia Niemann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84540"/>
                  </a:ext>
                </a:extLst>
              </a:tr>
              <a:tr h="596853">
                <a:tc>
                  <a:txBody>
                    <a:bodyPr/>
                    <a:lstStyle/>
                    <a:p>
                      <a:r>
                        <a:rPr lang="de-DE" sz="1200" b="1" i="1" dirty="0"/>
                        <a:t>Alexandra Schreiber ab 1.3.25</a:t>
                      </a:r>
                    </a:p>
                    <a:p>
                      <a:r>
                        <a:rPr lang="de-DE" sz="1200" b="1" i="1" dirty="0"/>
                        <a:t>Alexandra.schreiber@caritas-rheinsieg.de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i="1" dirty="0"/>
                        <a:t>02241-1209-153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i="1" dirty="0"/>
                        <a:t>Lebensräume, FUD, Kita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i="1" dirty="0"/>
                        <a:t>Fr. Schlösser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48437"/>
                  </a:ext>
                </a:extLst>
              </a:tr>
              <a:tr h="596853">
                <a:tc>
                  <a:txBody>
                    <a:bodyPr/>
                    <a:lstStyle/>
                    <a:p>
                      <a:r>
                        <a:rPr lang="de-DE" sz="1200" b="1" dirty="0"/>
                        <a:t>Tu Uyen 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Eingangsrechnungen Windream; Mahnungen Lastschriften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Fr.Schreiber</a:t>
                      </a:r>
                      <a:r>
                        <a:rPr lang="de-DE" sz="1200" dirty="0"/>
                        <a:t> </a:t>
                      </a:r>
                      <a:r>
                        <a:rPr lang="de-DE" sz="1200" dirty="0" err="1"/>
                        <a:t>u.Fr.Niemann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305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884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877E4C-8E49-3FE2-4BC6-E27434463E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Team Abrechnung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BAB5980C-1261-8866-140E-C953CB8D8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311287"/>
              </p:ext>
            </p:extLst>
          </p:nvPr>
        </p:nvGraphicFramePr>
        <p:xfrm>
          <a:off x="457200" y="1385888"/>
          <a:ext cx="8229600" cy="357176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10992395"/>
                    </a:ext>
                  </a:extLst>
                </a:gridCol>
              </a:tblGrid>
              <a:tr h="664555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Wer macht die Vertretung?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664555">
                <a:tc>
                  <a:txBody>
                    <a:bodyPr/>
                    <a:lstStyle/>
                    <a:p>
                      <a:r>
                        <a:rPr lang="de-DE" sz="1200" b="1" dirty="0"/>
                        <a:t>Silke Heins</a:t>
                      </a:r>
                    </a:p>
                    <a:p>
                      <a:r>
                        <a:rPr lang="de-DE" sz="1200" b="1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Silke.heins@caritas-rheinsieg.de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Altenzentrum Helenenstift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Verena Figura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  <a:tr h="664555">
                <a:tc>
                  <a:txBody>
                    <a:bodyPr/>
                    <a:lstStyle/>
                    <a:p>
                      <a:r>
                        <a:rPr lang="de-DE" sz="1200" b="1" dirty="0"/>
                        <a:t>Verena Figura</a:t>
                      </a:r>
                    </a:p>
                    <a:p>
                      <a:r>
                        <a:rPr lang="de-DE" sz="1200" b="1" dirty="0"/>
                        <a:t>Verena.figura@caritas-rheinsieg.de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02241-1209-152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Haus Elisabeth GmbH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Silke Heins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33426"/>
                  </a:ext>
                </a:extLst>
              </a:tr>
              <a:tr h="755138">
                <a:tc>
                  <a:txBody>
                    <a:bodyPr/>
                    <a:lstStyle/>
                    <a:p>
                      <a:r>
                        <a:rPr lang="de-DE" sz="1200" b="1" dirty="0"/>
                        <a:t>Britta Schmehl</a:t>
                      </a:r>
                    </a:p>
                    <a:p>
                      <a:r>
                        <a:rPr lang="de-DE" sz="1200" b="1" dirty="0"/>
                        <a:t>Britta.schmehl@caritas-rheinsieg.de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02241-1209-157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Ambulante Pflege, </a:t>
                      </a:r>
                    </a:p>
                    <a:p>
                      <a:r>
                        <a:rPr lang="de-DE" sz="1200" dirty="0"/>
                        <a:t>alle Stationen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Jennifer Cremer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84540"/>
                  </a:ext>
                </a:extLst>
              </a:tr>
              <a:tr h="664555">
                <a:tc>
                  <a:txBody>
                    <a:bodyPr/>
                    <a:lstStyle/>
                    <a:p>
                      <a:r>
                        <a:rPr lang="de-DE" sz="1200" b="1" dirty="0"/>
                        <a:t>Jennifer Cremer</a:t>
                      </a:r>
                    </a:p>
                    <a:p>
                      <a:r>
                        <a:rPr lang="de-DE" sz="1200" b="1" dirty="0"/>
                        <a:t>Jennifer.cremer@caritas-rheinsieg.de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Ambulante Pflege, </a:t>
                      </a:r>
                    </a:p>
                    <a:p>
                      <a:r>
                        <a:rPr lang="de-DE" sz="1200" dirty="0"/>
                        <a:t>alle Stationen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Britta Schmehl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48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303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877E4C-8E49-3FE2-4BC6-E27434463E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Team Allgemeine Verwaltung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BAB5980C-1261-8866-140E-C953CB8D8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207955"/>
              </p:ext>
            </p:extLst>
          </p:nvPr>
        </p:nvGraphicFramePr>
        <p:xfrm>
          <a:off x="251520" y="1340768"/>
          <a:ext cx="8496943" cy="490911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19395445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9992942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960760534"/>
                    </a:ext>
                  </a:extLst>
                </a:gridCol>
                <a:gridCol w="2016223">
                  <a:extLst>
                    <a:ext uri="{9D8B030D-6E8A-4147-A177-3AD203B41FA5}">
                      <a16:colId xmlns:a16="http://schemas.microsoft.com/office/drawing/2014/main" val="1923974262"/>
                    </a:ext>
                  </a:extLst>
                </a:gridCol>
              </a:tblGrid>
              <a:tr h="738377">
                <a:tc>
                  <a:txBody>
                    <a:bodyPr/>
                    <a:lstStyle/>
                    <a:p>
                      <a:r>
                        <a:rPr lang="de-DE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Kontakt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Zuständig für?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Wer macht die Vertretung?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80272"/>
                  </a:ext>
                </a:extLst>
              </a:tr>
              <a:tr h="1103979">
                <a:tc>
                  <a:txBody>
                    <a:bodyPr/>
                    <a:lstStyle/>
                    <a:p>
                      <a:r>
                        <a:rPr lang="de-DE" sz="1200" b="1" dirty="0"/>
                        <a:t>Daniela Silbersdorf</a:t>
                      </a:r>
                    </a:p>
                    <a:p>
                      <a:r>
                        <a:rPr lang="de-DE" sz="1200" b="1" dirty="0">
                          <a:solidFill>
                            <a:srgbClr val="FF0000"/>
                          </a:solidFill>
                        </a:rPr>
                        <a:t>Abteilungsleitung</a:t>
                      </a:r>
                    </a:p>
                    <a:p>
                      <a:r>
                        <a:rPr lang="de-DE" sz="1200" b="1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Daniela.Silbersdorf@caritas-rheinsieg.de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de-D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02241-1209-201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Übergeordnet und Mieterbetreuung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Mieterbetreuung Hr. Pick</a:t>
                      </a:r>
                    </a:p>
                    <a:p>
                      <a:r>
                        <a:rPr lang="de-DE" sz="1200" dirty="0"/>
                        <a:t>Übergreifende Themen Fr. Grau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4981"/>
                  </a:ext>
                </a:extLst>
              </a:tr>
              <a:tr h="1505426">
                <a:tc>
                  <a:txBody>
                    <a:bodyPr/>
                    <a:lstStyle/>
                    <a:p>
                      <a:r>
                        <a:rPr lang="de-DE" sz="1200" b="1" dirty="0"/>
                        <a:t>Raimund Kasperczyk</a:t>
                      </a:r>
                    </a:p>
                    <a:p>
                      <a:r>
                        <a:rPr lang="de-DE" sz="1200" b="1" dirty="0">
                          <a:solidFill>
                            <a:srgbClr val="FF0000"/>
                          </a:solidFill>
                        </a:rPr>
                        <a:t>Leitung Gebäudemanagement und Haustechnik</a:t>
                      </a:r>
                    </a:p>
                    <a:p>
                      <a:r>
                        <a:rPr lang="de-DE" sz="1200" b="1" dirty="0"/>
                        <a:t>Raimund.kasperczyk@caritas-rheinsieg.de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02241-1209-151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Leitung Gebäudemanagement, für alle Fragen im Gebäudemanagement aller Einrichtungen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Silbersdorf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33426"/>
                  </a:ext>
                </a:extLst>
              </a:tr>
              <a:tr h="738377">
                <a:tc>
                  <a:txBody>
                    <a:bodyPr/>
                    <a:lstStyle/>
                    <a:p>
                      <a:r>
                        <a:rPr lang="de-DE" sz="1200" b="1" dirty="0"/>
                        <a:t>Alexander Pick</a:t>
                      </a:r>
                    </a:p>
                    <a:p>
                      <a:r>
                        <a:rPr lang="de-DE" sz="1200" b="1" dirty="0"/>
                        <a:t>Alexander.pick@caritas-rheinsieg.de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02241-1209-203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Mieterbetreuung, Versicherungswesen, Telefonmanagement</a:t>
                      </a:r>
                    </a:p>
                    <a:p>
                      <a:r>
                        <a:rPr lang="de-DE" sz="1200" dirty="0"/>
                        <a:t>Abwesenheitsvertretung Vorstandsekretariat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Silbersdorf im Bereich Mieterbetreuung; Versicherungswesen u. Telefonie Hr. Kasperczyk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84540"/>
                  </a:ext>
                </a:extLst>
              </a:tr>
              <a:tr h="738377">
                <a:tc>
                  <a:txBody>
                    <a:bodyPr/>
                    <a:lstStyle/>
                    <a:p>
                      <a:r>
                        <a:rPr lang="de-DE" sz="1200" b="1" dirty="0"/>
                        <a:t>Martin Jonen</a:t>
                      </a:r>
                    </a:p>
                    <a:p>
                      <a:r>
                        <a:rPr lang="de-DE" sz="1200" b="1" dirty="0"/>
                        <a:t>Martin.jonen@caritas-rheinsieg.de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02241-1209-199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Kraftfahrzeugmanagement</a:t>
                      </a:r>
                    </a:p>
                    <a:p>
                      <a:r>
                        <a:rPr lang="de-DE" sz="1200" dirty="0"/>
                        <a:t>Allgemeine Verwaltung</a:t>
                      </a:r>
                    </a:p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Fr. </a:t>
                      </a:r>
                      <a:r>
                        <a:rPr lang="de-DE" sz="1200"/>
                        <a:t>Silbersdorf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48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90081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5A595B"/>
      </a:dk2>
      <a:lt2>
        <a:srgbClr val="D8D8D8"/>
      </a:lt2>
      <a:accent1>
        <a:srgbClr val="9DC16C"/>
      </a:accent1>
      <a:accent2>
        <a:srgbClr val="48B6C0"/>
      </a:accent2>
      <a:accent3>
        <a:srgbClr val="F39207"/>
      </a:accent3>
      <a:accent4>
        <a:srgbClr val="3BCB56"/>
      </a:accent4>
      <a:accent5>
        <a:srgbClr val="4BACC6"/>
      </a:accent5>
      <a:accent6>
        <a:srgbClr val="FF0000"/>
      </a:accent6>
      <a:hlink>
        <a:srgbClr val="FF0000"/>
      </a:hlink>
      <a:folHlink>
        <a:srgbClr val="FF0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PresentationFormat>Bildschirmpräsentation (4:3)</PresentationFormat>
  <Paragraphs>185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HelveticaNeueLT Pro 55 Roman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Staudt, Dörte</dc:creator>
  <cp:lastModifiedBy>Grau, Petra</cp:lastModifiedBy>
  <cp:revision>48</cp:revision>
  <dcterms:created xsi:type="dcterms:W3CDTF">2020-11-27T11:26:20Z</dcterms:created>
  <dcterms:modified xsi:type="dcterms:W3CDTF">2025-01-27T15:03:34Z</dcterms:modified>
</cp:coreProperties>
</file>